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64" r:id="rId3"/>
    <p:sldId id="257" r:id="rId4"/>
    <p:sldId id="258" r:id="rId5"/>
    <p:sldId id="259" r:id="rId6"/>
    <p:sldId id="260" r:id="rId7"/>
    <p:sldId id="261" r:id="rId8"/>
    <p:sldId id="262" r:id="rId9"/>
    <p:sldId id="265" r:id="rId10"/>
  </p:sldIdLst>
  <p:sldSz cx="9144000" cy="5715000" type="screen16x1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78FF"/>
    <a:srgbClr val="A6B800"/>
    <a:srgbClr val="DE3F00"/>
    <a:srgbClr val="D43CE0"/>
    <a:srgbClr val="591AB6"/>
    <a:srgbClr val="2251AE"/>
    <a:srgbClr val="E50CFC"/>
    <a:srgbClr val="FF09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5" d="100"/>
          <a:sy n="85" d="100"/>
        </p:scale>
        <p:origin x="966" y="60"/>
      </p:cViewPr>
      <p:guideLst>
        <p:guide orient="horz" pos="1800"/>
        <p:guide pos="2880"/>
      </p:guideLst>
    </p:cSldViewPr>
  </p:slideViewPr>
  <p:notesTextViewPr>
    <p:cViewPr>
      <p:scale>
        <a:sx n="100" d="100"/>
        <a:sy n="100" d="100"/>
      </p:scale>
      <p:origin x="0" y="0"/>
    </p:cViewPr>
  </p:notesTextViewPr>
  <p:sorterViewPr>
    <p:cViewPr>
      <p:scale>
        <a:sx n="100" d="100"/>
        <a:sy n="100" d="100"/>
      </p:scale>
      <p:origin x="0" y="-34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panose="020B0604020202020204" pitchFamily="34" charset="0"/>
                <a:ea typeface="+mn-ea"/>
              </a:defRPr>
            </a:lvl1pPr>
          </a:lstStyle>
          <a:p>
            <a:pPr>
              <a:defRPr/>
            </a:pPr>
            <a:fld id="{7E40BE3F-0A66-4EF6-9D1E-8CF8BEE08373}" type="datetimeFigureOut">
              <a:rPr lang="zh-CN" altLang="en-US"/>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panose="020B060402020202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0" hangingPunct="0">
              <a:defRPr sz="1200" smtClean="0"/>
            </a:lvl1pPr>
          </a:lstStyle>
          <a:p>
            <a:pPr>
              <a:defRPr/>
            </a:pPr>
            <a:fld id="{AAE92B67-0567-4BE2-BA33-89A2475C9B6C}"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anose="02010600030101010101" pitchFamily="2" charset="-122"/>
        <a:ea typeface="+mn-ea"/>
        <a:cs typeface="+mn-cs"/>
      </a:defRPr>
    </a:lvl1pPr>
    <a:lvl2pPr marL="457200" algn="l" rtl="0" eaLnBrk="0" fontAlgn="base" hangingPunct="0">
      <a:spcBef>
        <a:spcPct val="30000"/>
      </a:spcBef>
      <a:spcAft>
        <a:spcPct val="0"/>
      </a:spcAft>
      <a:defRPr sz="1200" kern="1200">
        <a:solidFill>
          <a:schemeClr val="tx1"/>
        </a:solidFill>
        <a:latin typeface="宋体" panose="02010600030101010101" pitchFamily="2" charset="-122"/>
        <a:ea typeface="+mn-ea"/>
        <a:cs typeface="+mn-cs"/>
      </a:defRPr>
    </a:lvl2pPr>
    <a:lvl3pPr marL="914400" algn="l" rtl="0" eaLnBrk="0" fontAlgn="base" hangingPunct="0">
      <a:spcBef>
        <a:spcPct val="30000"/>
      </a:spcBef>
      <a:spcAft>
        <a:spcPct val="0"/>
      </a:spcAft>
      <a:defRPr sz="1200" kern="1200">
        <a:solidFill>
          <a:schemeClr val="tx1"/>
        </a:solidFill>
        <a:latin typeface="宋体" panose="02010600030101010101" pitchFamily="2" charset="-122"/>
        <a:ea typeface="+mn-ea"/>
        <a:cs typeface="+mn-cs"/>
      </a:defRPr>
    </a:lvl3pPr>
    <a:lvl4pPr marL="1371600" algn="l" rtl="0" eaLnBrk="0" fontAlgn="base" hangingPunct="0">
      <a:spcBef>
        <a:spcPct val="30000"/>
      </a:spcBef>
      <a:spcAft>
        <a:spcPct val="0"/>
      </a:spcAft>
      <a:defRPr sz="1200" kern="1200">
        <a:solidFill>
          <a:schemeClr val="tx1"/>
        </a:solidFill>
        <a:latin typeface="宋体" panose="02010600030101010101" pitchFamily="2" charset="-122"/>
        <a:ea typeface="+mn-ea"/>
        <a:cs typeface="+mn-cs"/>
      </a:defRPr>
    </a:lvl4pPr>
    <a:lvl5pPr marL="1828800" algn="l" rtl="0" eaLnBrk="0" fontAlgn="base" hangingPunct="0">
      <a:spcBef>
        <a:spcPct val="30000"/>
      </a:spcBef>
      <a:spcAft>
        <a:spcPct val="0"/>
      </a:spcAft>
      <a:defRPr sz="1200" kern="1200">
        <a:solidFill>
          <a:schemeClr val="tx1"/>
        </a:solidFill>
        <a:latin typeface="宋体" panose="02010600030101010101" pitchFamily="2"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601C3491-B4F2-4206-BCD6-370BC4123340}"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865"/>
            <a:ext cx="2057400" cy="4876271"/>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28865"/>
            <a:ext cx="6019800" cy="4876271"/>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p:txBody>
          <a:bodyPr/>
          <a:lstStyle>
            <a:lvl1pPr>
              <a:defRPr/>
            </a:lvl1pPr>
          </a:lstStyle>
          <a:p>
            <a:pPr>
              <a:defRPr/>
            </a:pPr>
            <a:fld id="{0F040D84-D997-4E1B-990A-855B35B7FFDE}"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smtClean="0"/>
            </a:lvl1pPr>
          </a:lstStyle>
          <a:p>
            <a:pPr>
              <a:defRPr/>
            </a:pPr>
            <a:fld id="{75554F56-6AAF-4A6F-9ED1-4912AE75E7DC}"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E729C4C-1627-4366-8A17-DE146401BFB2}"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Picture 3" descr="F:\work\第二\新建文件夹 (2)\未标题-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Picture 3" descr="F:\work\第二\新建文件夹 (2)\未标题-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12BA702E-4AC5-411A-9973-462C6CFC0D3E}"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zh-CN" altLang="en-US"/>
          </a:p>
        </p:txBody>
      </p:sp>
      <p:sp>
        <p:nvSpPr>
          <p:cNvPr id="8" name="Rectangle 5"/>
          <p:cNvSpPr>
            <a:spLocks noGrp="1" noChangeArrowheads="1"/>
          </p:cNvSpPr>
          <p:nvPr>
            <p:ph type="ftr" sz="quarter" idx="11"/>
          </p:nvPr>
        </p:nvSpPr>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p:txBody>
          <a:bodyPr/>
          <a:lstStyle>
            <a:lvl1pPr>
              <a:defRPr/>
            </a:lvl1pPr>
          </a:lstStyle>
          <a:p>
            <a:pPr>
              <a:defRPr/>
            </a:pPr>
            <a:fld id="{78A0B076-0B15-4589-985F-337019F85368}"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zh-CN" altLang="en-US"/>
          </a:p>
        </p:txBody>
      </p:sp>
      <p:sp>
        <p:nvSpPr>
          <p:cNvPr id="4" name="Rectangle 5"/>
          <p:cNvSpPr>
            <a:spLocks noGrp="1" noChangeArrowheads="1"/>
          </p:cNvSpPr>
          <p:nvPr>
            <p:ph type="ftr" sz="quarter" idx="11"/>
          </p:nvPr>
        </p:nvSpPr>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p:txBody>
          <a:bodyPr/>
          <a:lstStyle>
            <a:lvl1pPr>
              <a:defRPr/>
            </a:lvl1pPr>
          </a:lstStyle>
          <a:p>
            <a:pPr>
              <a:defRPr/>
            </a:pPr>
            <a:fld id="{D70FDE1C-2D07-4C64-AACB-9CB203B8FBA1}"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zh-CN" altLang="en-US"/>
          </a:p>
        </p:txBody>
      </p:sp>
      <p:sp>
        <p:nvSpPr>
          <p:cNvPr id="3" name="Rectangle 5"/>
          <p:cNvSpPr>
            <a:spLocks noGrp="1" noChangeArrowheads="1"/>
          </p:cNvSpPr>
          <p:nvPr>
            <p:ph type="ftr" sz="quarter" idx="11"/>
          </p:nvPr>
        </p:nvSpPr>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p:txBody>
          <a:bodyPr/>
          <a:lstStyle>
            <a:lvl1pPr>
              <a:defRPr/>
            </a:lvl1pPr>
          </a:lstStyle>
          <a:p>
            <a:pPr>
              <a:defRPr/>
            </a:pPr>
            <a:fld id="{72AA80ED-9B6E-4EF7-AD3E-EC1279DB0A16}"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F1BA034A-BC50-4367-A69E-5A53AE87F937}"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zh-CN" altLang="en-US"/>
          </a:p>
        </p:txBody>
      </p:sp>
      <p:sp>
        <p:nvSpPr>
          <p:cNvPr id="6" name="Rectangle 5"/>
          <p:cNvSpPr>
            <a:spLocks noGrp="1" noChangeArrowheads="1"/>
          </p:cNvSpPr>
          <p:nvPr>
            <p:ph type="ftr" sz="quarter" idx="11"/>
          </p:nvPr>
        </p:nvSpPr>
        <p:spPr/>
        <p:txBody>
          <a:bodyPr/>
          <a:lstStyle>
            <a:lvl1pPr>
              <a:defRPr/>
            </a:lvl1pPr>
          </a:lstStyle>
          <a:p>
            <a:pPr>
              <a:defRPr/>
            </a:pPr>
            <a:endParaRPr lang="zh-CN" altLang="en-US"/>
          </a:p>
        </p:txBody>
      </p:sp>
      <p:sp>
        <p:nvSpPr>
          <p:cNvPr id="7" name="Rectangle 6"/>
          <p:cNvSpPr>
            <a:spLocks noGrp="1" noChangeArrowheads="1"/>
          </p:cNvSpPr>
          <p:nvPr>
            <p:ph type="sldNum" sz="quarter" idx="12"/>
          </p:nvPr>
        </p:nvSpPr>
        <p:spPr/>
        <p:txBody>
          <a:bodyPr/>
          <a:lstStyle>
            <a:lvl1pPr>
              <a:defRPr/>
            </a:lvl1pPr>
          </a:lstStyle>
          <a:p>
            <a:pPr>
              <a:defRPr/>
            </a:pPr>
            <a:fld id="{C3FAC5E2-4EB7-47F9-8E06-8423BC66A844}"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Rectangle 3"/>
          <p:cNvSpPr>
            <a:spLocks noGrp="1" noChangeArrowheads="1"/>
          </p:cNvSpPr>
          <p:nvPr>
            <p:ph type="body" idx="1"/>
          </p:nvPr>
        </p:nvSpPr>
        <p:spPr bwMode="auto">
          <a:xfrm>
            <a:off x="457200" y="1333500"/>
            <a:ext cx="822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5203825"/>
            <a:ext cx="2133600" cy="396875"/>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a:defRPr/>
            </a:pPr>
            <a:endParaRPr lang="zh-CN" altLang="en-US"/>
          </a:p>
        </p:txBody>
      </p:sp>
      <p:sp>
        <p:nvSpPr>
          <p:cNvPr id="1029" name="Rectangle 5"/>
          <p:cNvSpPr>
            <a:spLocks noGrp="1" noChangeArrowheads="1"/>
          </p:cNvSpPr>
          <p:nvPr>
            <p:ph type="ftr" sz="quarter" idx="3"/>
          </p:nvPr>
        </p:nvSpPr>
        <p:spPr bwMode="auto">
          <a:xfrm>
            <a:off x="3124200" y="5203825"/>
            <a:ext cx="2895600" cy="396875"/>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a:defRPr/>
            </a:pPr>
            <a:endParaRPr lang="zh-CN" altLang="en-US"/>
          </a:p>
        </p:txBody>
      </p:sp>
      <p:sp>
        <p:nvSpPr>
          <p:cNvPr id="1030" name="Rectangle 6"/>
          <p:cNvSpPr>
            <a:spLocks noGrp="1" noChangeArrowheads="1"/>
          </p:cNvSpPr>
          <p:nvPr>
            <p:ph type="sldNum" sz="quarter" idx="4"/>
          </p:nvPr>
        </p:nvSpPr>
        <p:spPr bwMode="auto">
          <a:xfrm>
            <a:off x="6553200" y="5203825"/>
            <a:ext cx="2133600" cy="39687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smtClean="0"/>
            </a:lvl1pPr>
          </a:lstStyle>
          <a:p>
            <a:pPr>
              <a:defRPr/>
            </a:pPr>
            <a:fld id="{AA702760-7246-49D7-8DC2-5AA2A70F5D22}"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descr="F:\work\第二\新建文件夹 (2)\tiankongtexie3_022.jpg"/>
          <p:cNvPicPr>
            <a:picLocks noChangeAspect="1" noChangeArrowheads="1"/>
          </p:cNvPicPr>
          <p:nvPr/>
        </p:nvPicPr>
        <p:blipFill>
          <a:blip r:embed="rId1">
            <a:lum bright="2000" contrast="2000"/>
            <a:extLst>
              <a:ext uri="{28A0092B-C50C-407E-A947-70E740481C1C}">
                <a14:useLocalDpi xmlns:a14="http://schemas.microsoft.com/office/drawing/2010/main" val="0"/>
              </a:ext>
            </a:extLst>
          </a:blip>
          <a:srcRect/>
          <a:stretch>
            <a:fillRect/>
          </a:stretch>
        </p:blipFill>
        <p:spPr bwMode="auto">
          <a:xfrm>
            <a:off x="-31750" y="0"/>
            <a:ext cx="9220200" cy="139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2" descr="F:\work\第二\新建文件夹 (2)\未标题-3.png"/>
          <p:cNvPicPr>
            <a:picLocks noChangeAspect="1" noChangeArrowheads="1"/>
          </p:cNvPicPr>
          <p:nvPr/>
        </p:nvPicPr>
        <p:blipFill>
          <a:blip r:embed="rId2">
            <a:extLst>
              <a:ext uri="{28A0092B-C50C-407E-A947-70E740481C1C}">
                <a14:useLocalDpi xmlns:a14="http://schemas.microsoft.com/office/drawing/2010/main" val="0"/>
              </a:ext>
            </a:extLst>
          </a:blip>
          <a:srcRect l="67500" b="8667"/>
          <a:stretch>
            <a:fillRect/>
          </a:stretch>
        </p:blipFill>
        <p:spPr bwMode="auto">
          <a:xfrm>
            <a:off x="6172200" y="0"/>
            <a:ext cx="29718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F:\work\第二\新建文件夹 (2)\未标题-1.png"/>
          <p:cNvPicPr>
            <a:picLocks noChangeAspect="1" noChangeArrowheads="1"/>
          </p:cNvPicPr>
          <p:nvPr/>
        </p:nvPicPr>
        <p:blipFill>
          <a:blip r:embed="rId3">
            <a:extLst>
              <a:ext uri="{28A0092B-C50C-407E-A947-70E740481C1C}">
                <a14:useLocalDpi xmlns:a14="http://schemas.microsoft.com/office/drawing/2010/main" val="0"/>
              </a:ext>
            </a:extLst>
          </a:blip>
          <a:srcRect l="32500" t="51334"/>
          <a:stretch>
            <a:fillRect/>
          </a:stretch>
        </p:blipFill>
        <p:spPr bwMode="auto">
          <a:xfrm>
            <a:off x="2971800" y="2933700"/>
            <a:ext cx="61722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F:\work\第二\新建文件夹 (2)\未标题-2.png"/>
          <p:cNvPicPr>
            <a:picLocks noChangeAspect="1" noChangeArrowheads="1"/>
          </p:cNvPicPr>
          <p:nvPr/>
        </p:nvPicPr>
        <p:blipFill>
          <a:blip r:embed="rId4">
            <a:extLst>
              <a:ext uri="{28A0092B-C50C-407E-A947-70E740481C1C}">
                <a14:useLocalDpi xmlns:a14="http://schemas.microsoft.com/office/drawing/2010/main" val="0"/>
              </a:ext>
            </a:extLst>
          </a:blip>
          <a:srcRect r="21667"/>
          <a:stretch>
            <a:fillRect/>
          </a:stretch>
        </p:blipFill>
        <p:spPr bwMode="auto">
          <a:xfrm>
            <a:off x="0" y="0"/>
            <a:ext cx="7162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descr="F:\work\第二\新建文件夹 (2)\未标题-4.png"/>
          <p:cNvPicPr>
            <a:picLocks noChangeAspect="1" noChangeArrowheads="1"/>
          </p:cNvPicPr>
          <p:nvPr/>
        </p:nvPicPr>
        <p:blipFill>
          <a:blip r:embed="rId5">
            <a:lum bright="4000"/>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8" descr="F:\work\第二\新建文件夹 (2)\未标题-5.png"/>
          <p:cNvPicPr>
            <a:picLocks noChangeAspect="1" noChangeArrowheads="1"/>
          </p:cNvPicPr>
          <p:nvPr/>
        </p:nvPicPr>
        <p:blipFill>
          <a:blip r:embed="rId6">
            <a:extLst>
              <a:ext uri="{28A0092B-C50C-407E-A947-70E740481C1C}">
                <a14:useLocalDpi xmlns:a14="http://schemas.microsoft.com/office/drawing/2010/main" val="0"/>
              </a:ext>
            </a:extLst>
          </a:blip>
          <a:srcRect t="48666"/>
          <a:stretch>
            <a:fillRect/>
          </a:stretch>
        </p:blipFill>
        <p:spPr bwMode="auto">
          <a:xfrm>
            <a:off x="0" y="2781300"/>
            <a:ext cx="91440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7" descr="F:\work\第二\新建文件夹 (2)\未标题-6.png"/>
          <p:cNvPicPr>
            <a:picLocks noChangeAspect="1" noChangeArrowheads="1"/>
          </p:cNvPicPr>
          <p:nvPr/>
        </p:nvPicPr>
        <p:blipFill>
          <a:blip r:embed="rId7">
            <a:extLst>
              <a:ext uri="{28A0092B-C50C-407E-A947-70E740481C1C}">
                <a14:useLocalDpi xmlns:a14="http://schemas.microsoft.com/office/drawing/2010/main" val="0"/>
              </a:ext>
            </a:extLst>
          </a:blip>
          <a:srcRect l="11667" t="25999" r="12500" b="12666"/>
          <a:stretch>
            <a:fillRect/>
          </a:stretch>
        </p:blipFill>
        <p:spPr bwMode="auto">
          <a:xfrm>
            <a:off x="1066800" y="1485900"/>
            <a:ext cx="6934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4"/>
          <p:cNvSpPr txBox="1">
            <a:spLocks noChangeArrowheads="1"/>
          </p:cNvSpPr>
          <p:nvPr/>
        </p:nvSpPr>
        <p:spPr bwMode="auto">
          <a:xfrm>
            <a:off x="1676400" y="723900"/>
            <a:ext cx="57912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zh-CN" sz="2000">
                <a:latin typeface="方正准圆简体" panose="02010601030101010101" pitchFamily="65" charset="-122"/>
                <a:ea typeface="方正准圆简体" panose="02010601030101010101" pitchFamily="65" charset="-122"/>
              </a:rPr>
              <a:t>上海锐普广告有限公司</a:t>
            </a:r>
            <a:r>
              <a:rPr lang="en-US" altLang="zh-CN" sz="2000">
                <a:latin typeface="方正准圆简体" panose="02010601030101010101" pitchFamily="65" charset="-122"/>
                <a:ea typeface="方正准圆简体" panose="02010601030101010101" pitchFamily="65" charset="-122"/>
              </a:rPr>
              <a:t>POWERPOINT</a:t>
            </a:r>
            <a:r>
              <a:rPr lang="zh-CN" altLang="zh-CN" sz="2000">
                <a:latin typeface="方正准圆简体" panose="02010601030101010101" pitchFamily="65" charset="-122"/>
                <a:ea typeface="方正准圆简体" panose="02010601030101010101" pitchFamily="65" charset="-122"/>
              </a:rPr>
              <a:t>模板</a:t>
            </a:r>
            <a:endParaRPr lang="zh-CN" altLang="zh-CN" sz="2000">
              <a:latin typeface="方正准圆简体" panose="02010601030101010101" pitchFamily="65" charset="-122"/>
              <a:ea typeface="方正准圆简体" panose="02010601030101010101" pitchFamily="65" charset="-122"/>
            </a:endParaRPr>
          </a:p>
          <a:p>
            <a:pPr algn="ctr">
              <a:spcBef>
                <a:spcPct val="0"/>
              </a:spcBef>
              <a:buFontTx/>
              <a:buNone/>
            </a:pPr>
            <a:r>
              <a:rPr lang="zh-CN" altLang="zh-CN" sz="1800">
                <a:latin typeface="方正准圆简体" panose="02010601030101010101" pitchFamily="65" charset="-122"/>
                <a:ea typeface="方正准圆简体" panose="02010601030101010101" pitchFamily="65" charset="-122"/>
              </a:rPr>
              <a:t>适用于</a:t>
            </a:r>
            <a:r>
              <a:rPr lang="zh-CN" altLang="en-US" sz="1800">
                <a:latin typeface="方正准圆简体" panose="02010601030101010101" pitchFamily="65" charset="-122"/>
                <a:ea typeface="方正准圆简体" panose="02010601030101010101" pitchFamily="65" charset="-122"/>
              </a:rPr>
              <a:t>商业</a:t>
            </a:r>
            <a:r>
              <a:rPr lang="zh-CN" altLang="zh-CN" sz="1800">
                <a:latin typeface="方正准圆简体" panose="02010601030101010101" pitchFamily="65" charset="-122"/>
                <a:ea typeface="方正准圆简体" panose="02010601030101010101" pitchFamily="65" charset="-122"/>
              </a:rPr>
              <a:t>等类别</a:t>
            </a:r>
            <a:endParaRPr lang="zh-CN" altLang="zh-CN" sz="1800">
              <a:latin typeface="方正准圆简体" panose="02010601030101010101" pitchFamily="65" charset="-122"/>
              <a:ea typeface="方正准圆简体" panose="02010601030101010101"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3.33333E-6 -0.00916 L -3.33333E-6 -1.43833 " pathEditMode="relative" rAng="0" ptsTypes="AA">
                                      <p:cBhvr>
                                        <p:cTn id="6" dur="2000" fill="hold"/>
                                        <p:tgtEl>
                                          <p:spTgt spid="27651"/>
                                        </p:tgtEl>
                                        <p:attrNameLst>
                                          <p:attrName>ppt_x</p:attrName>
                                          <p:attrName>ppt_y</p:attrName>
                                        </p:attrNameLst>
                                      </p:cBhvr>
                                      <p:rCtr x="0" y="-71472"/>
                                    </p:animMotion>
                                  </p:childTnLst>
                                </p:cTn>
                              </p:par>
                            </p:childTnLst>
                          </p:cTn>
                        </p:par>
                        <p:par>
                          <p:cTn id="7" fill="hold">
                            <p:stCondLst>
                              <p:cond delay="2500"/>
                            </p:stCondLst>
                            <p:childTnLst>
                              <p:par>
                                <p:cTn id="8" presetID="12" presetClass="entr" presetSubtype="8" fill="hold" nodeType="afterEffect">
                                  <p:stCondLst>
                                    <p:cond delay="0"/>
                                  </p:stCondLst>
                                  <p:childTnLst>
                                    <p:set>
                                      <p:cBhvr>
                                        <p:cTn id="9" dur="1" fill="hold">
                                          <p:stCondLst>
                                            <p:cond delay="0"/>
                                          </p:stCondLst>
                                        </p:cTn>
                                        <p:tgtEl>
                                          <p:spTgt spid="27653"/>
                                        </p:tgtEl>
                                        <p:attrNameLst>
                                          <p:attrName>style.visibility</p:attrName>
                                        </p:attrNameLst>
                                      </p:cBhvr>
                                      <p:to>
                                        <p:strVal val="visible"/>
                                      </p:to>
                                    </p:set>
                                    <p:animEffect transition="in" filter="slide(fromLeft)">
                                      <p:cBhvr>
                                        <p:cTn id="10" dur="600"/>
                                        <p:tgtEl>
                                          <p:spTgt spid="27653"/>
                                        </p:tgtEl>
                                      </p:cBhvr>
                                    </p:animEffect>
                                  </p:childTnLst>
                                </p:cTn>
                              </p:par>
                              <p:par>
                                <p:cTn id="11" presetID="12" presetClass="entr" presetSubtype="2" fill="hold" nodeType="withEffect">
                                  <p:stCondLst>
                                    <p:cond delay="100"/>
                                  </p:stCondLst>
                                  <p:childTnLst>
                                    <p:set>
                                      <p:cBhvr>
                                        <p:cTn id="12" dur="1" fill="hold">
                                          <p:stCondLst>
                                            <p:cond delay="0"/>
                                          </p:stCondLst>
                                        </p:cTn>
                                        <p:tgtEl>
                                          <p:spTgt spid="27650"/>
                                        </p:tgtEl>
                                        <p:attrNameLst>
                                          <p:attrName>style.visibility</p:attrName>
                                        </p:attrNameLst>
                                      </p:cBhvr>
                                      <p:to>
                                        <p:strVal val="visible"/>
                                      </p:to>
                                    </p:set>
                                    <p:animEffect transition="in" filter="slide(fromRight)">
                                      <p:cBhvr>
                                        <p:cTn id="13" dur="500"/>
                                        <p:tgtEl>
                                          <p:spTgt spid="27650"/>
                                        </p:tgtEl>
                                      </p:cBhvr>
                                    </p:animEffect>
                                  </p:childTnLst>
                                </p:cTn>
                              </p:par>
                              <p:par>
                                <p:cTn id="14" presetID="12" presetClass="entr" presetSubtype="4" fill="hold" nodeType="withEffect">
                                  <p:stCondLst>
                                    <p:cond delay="200"/>
                                  </p:stCondLst>
                                  <p:childTnLst>
                                    <p:set>
                                      <p:cBhvr>
                                        <p:cTn id="15" dur="1" fill="hold">
                                          <p:stCondLst>
                                            <p:cond delay="0"/>
                                          </p:stCondLst>
                                        </p:cTn>
                                        <p:tgtEl>
                                          <p:spTgt spid="27652"/>
                                        </p:tgtEl>
                                        <p:attrNameLst>
                                          <p:attrName>style.visibility</p:attrName>
                                        </p:attrNameLst>
                                      </p:cBhvr>
                                      <p:to>
                                        <p:strVal val="visible"/>
                                      </p:to>
                                    </p:set>
                                    <p:animEffect transition="in" filter="slide(fromBottom)">
                                      <p:cBhvr>
                                        <p:cTn id="16" dur="500"/>
                                        <p:tgtEl>
                                          <p:spTgt spid="27652"/>
                                        </p:tgtEl>
                                      </p:cBhvr>
                                    </p:animEffect>
                                  </p:childTnLst>
                                </p:cTn>
                              </p:par>
                            </p:childTnLst>
                          </p:cTn>
                        </p:par>
                        <p:par>
                          <p:cTn id="17" fill="hold">
                            <p:stCondLst>
                              <p:cond delay="3500"/>
                            </p:stCondLst>
                            <p:childTnLst>
                              <p:par>
                                <p:cTn id="18" presetID="20" presetClass="entr" presetSubtype="0" fill="hold" nodeType="afterEffect">
                                  <p:stCondLst>
                                    <p:cond delay="1000"/>
                                  </p:stCondLst>
                                  <p:childTnLst>
                                    <p:set>
                                      <p:cBhvr>
                                        <p:cTn id="19" dur="1" fill="hold">
                                          <p:stCondLst>
                                            <p:cond delay="0"/>
                                          </p:stCondLst>
                                        </p:cTn>
                                        <p:tgtEl>
                                          <p:spTgt spid="27654"/>
                                        </p:tgtEl>
                                        <p:attrNameLst>
                                          <p:attrName>style.visibility</p:attrName>
                                        </p:attrNameLst>
                                      </p:cBhvr>
                                      <p:to>
                                        <p:strVal val="visible"/>
                                      </p:to>
                                    </p:set>
                                    <p:animEffect transition="in" filter="wedge">
                                      <p:cBhvr>
                                        <p:cTn id="20" dur="1000"/>
                                        <p:tgtEl>
                                          <p:spTgt spid="27654"/>
                                        </p:tgtEl>
                                      </p:cBhvr>
                                    </p:animEffect>
                                  </p:childTnLst>
                                </p:cTn>
                              </p:par>
                              <p:par>
                                <p:cTn id="21" presetID="20" presetClass="entr" presetSubtype="0" fill="hold" nodeType="withEffect">
                                  <p:stCondLst>
                                    <p:cond delay="1000"/>
                                  </p:stCondLst>
                                  <p:childTnLst>
                                    <p:set>
                                      <p:cBhvr>
                                        <p:cTn id="22" dur="1" fill="hold">
                                          <p:stCondLst>
                                            <p:cond delay="0"/>
                                          </p:stCondLst>
                                        </p:cTn>
                                        <p:tgtEl>
                                          <p:spTgt spid="27655"/>
                                        </p:tgtEl>
                                        <p:attrNameLst>
                                          <p:attrName>style.visibility</p:attrName>
                                        </p:attrNameLst>
                                      </p:cBhvr>
                                      <p:to>
                                        <p:strVal val="visible"/>
                                      </p:to>
                                    </p:set>
                                    <p:animEffect transition="in" filter="wedge">
                                      <p:cBhvr>
                                        <p:cTn id="23" dur="1000"/>
                                        <p:tgtEl>
                                          <p:spTgt spid="27655"/>
                                        </p:tgtEl>
                                      </p:cBhvr>
                                    </p:animEffect>
                                  </p:childTnLst>
                                </p:cTn>
                              </p:par>
                            </p:childTnLst>
                          </p:cTn>
                        </p:par>
                        <p:par>
                          <p:cTn id="24" fill="hold">
                            <p:stCondLst>
                              <p:cond delay="5500"/>
                            </p:stCondLst>
                            <p:childTnLst>
                              <p:par>
                                <p:cTn id="25" presetID="9" presetClass="entr" presetSubtype="0" fill="hold" nodeType="afterEffect">
                                  <p:stCondLst>
                                    <p:cond delay="0"/>
                                  </p:stCondLst>
                                  <p:childTnLst>
                                    <p:set>
                                      <p:cBhvr>
                                        <p:cTn id="26" dur="1" fill="hold">
                                          <p:stCondLst>
                                            <p:cond delay="0"/>
                                          </p:stCondLst>
                                        </p:cTn>
                                        <p:tgtEl>
                                          <p:spTgt spid="27656"/>
                                        </p:tgtEl>
                                        <p:attrNameLst>
                                          <p:attrName>style.visibility</p:attrName>
                                        </p:attrNameLst>
                                      </p:cBhvr>
                                      <p:to>
                                        <p:strVal val="visible"/>
                                      </p:to>
                                    </p:set>
                                    <p:animEffect transition="in" filter="dissolve">
                                      <p:cBhvr>
                                        <p:cTn id="27" dur="500"/>
                                        <p:tgtEl>
                                          <p:spTgt spid="27656"/>
                                        </p:tgtEl>
                                      </p:cBhvr>
                                    </p:animEffect>
                                  </p:childTnLst>
                                </p:cTn>
                              </p:par>
                            </p:childTnLst>
                          </p:cTn>
                        </p:par>
                        <p:par>
                          <p:cTn id="28" fill="hold">
                            <p:stCondLst>
                              <p:cond delay="6000"/>
                            </p:stCondLst>
                            <p:childTnLst>
                              <p:par>
                                <p:cTn id="29" presetID="37" presetClass="entr" presetSubtype="0" fill="hold" grpId="0" nodeType="afterEffect">
                                  <p:stCondLst>
                                    <p:cond delay="5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900" decel="100000" fill="hold"/>
                                        <p:tgtEl>
                                          <p:spTgt spid="10"/>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a:spLocks noChangeArrowheads="1"/>
          </p:cNvSpPr>
          <p:nvPr/>
        </p:nvSpPr>
        <p:spPr bwMode="auto">
          <a:xfrm>
            <a:off x="7467600" y="266700"/>
            <a:ext cx="15128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120000"/>
              </a:lnSpc>
              <a:spcBef>
                <a:spcPct val="50000"/>
              </a:spcBef>
              <a:buFontTx/>
              <a:buNone/>
            </a:pPr>
            <a:r>
              <a:rPr lang="zh-CN" altLang="en-US" sz="2400">
                <a:latin typeface="微软雅黑" panose="020B0503020204020204" pitchFamily="34" charset="-122"/>
                <a:ea typeface="微软雅黑" panose="020B0503020204020204" pitchFamily="34" charset="-122"/>
              </a:rPr>
              <a:t>前 言</a:t>
            </a:r>
            <a:endParaRPr lang="zh-CN" altLang="en-US" sz="2400">
              <a:latin typeface="微软雅黑" panose="020B0503020204020204" pitchFamily="34" charset="-122"/>
              <a:ea typeface="微软雅黑" panose="020B0503020204020204" pitchFamily="34" charset="-122"/>
            </a:endParaRPr>
          </a:p>
        </p:txBody>
      </p:sp>
      <p:grpSp>
        <p:nvGrpSpPr>
          <p:cNvPr id="10243" name="组合 21"/>
          <p:cNvGrpSpPr/>
          <p:nvPr/>
        </p:nvGrpSpPr>
        <p:grpSpPr bwMode="auto">
          <a:xfrm>
            <a:off x="658813" y="1714500"/>
            <a:ext cx="7821612" cy="1854200"/>
            <a:chOff x="1000100" y="1930400"/>
            <a:chExt cx="7500990" cy="2349157"/>
          </a:xfrm>
        </p:grpSpPr>
        <p:sp>
          <p:nvSpPr>
            <p:cNvPr id="6150" name="AutoShape 3"/>
            <p:cNvSpPr>
              <a:spLocks noChangeArrowheads="1"/>
            </p:cNvSpPr>
            <p:nvPr/>
          </p:nvSpPr>
          <p:spPr bwMode="auto">
            <a:xfrm>
              <a:off x="1000100" y="1930400"/>
              <a:ext cx="7500990" cy="2349157"/>
            </a:xfrm>
            <a:prstGeom prst="roundRect">
              <a:avLst>
                <a:gd name="adj" fmla="val 4935"/>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0246" name="AutoShape 3"/>
            <p:cNvSpPr>
              <a:spLocks noChangeArrowheads="1"/>
            </p:cNvSpPr>
            <p:nvPr/>
          </p:nvSpPr>
          <p:spPr bwMode="gray">
            <a:xfrm>
              <a:off x="1000100" y="2027561"/>
              <a:ext cx="7499468" cy="2154834"/>
            </a:xfrm>
            <a:prstGeom prst="roundRect">
              <a:avLst>
                <a:gd name="adj" fmla="val 6125"/>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grpSp>
      <p:sp>
        <p:nvSpPr>
          <p:cNvPr id="5" name="Text Box 11"/>
          <p:cNvSpPr txBox="1">
            <a:spLocks noChangeArrowheads="1"/>
          </p:cNvSpPr>
          <p:nvPr/>
        </p:nvSpPr>
        <p:spPr bwMode="auto">
          <a:xfrm>
            <a:off x="838200" y="1917700"/>
            <a:ext cx="73580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FontTx/>
              <a:buNone/>
            </a:pPr>
            <a:r>
              <a:rPr lang="zh-CN" altLang="en-US" sz="1800">
                <a:latin typeface="微软雅黑" panose="020B0503020204020204" pitchFamily="34" charset="-122"/>
                <a:ea typeface="微软雅黑" panose="020B0503020204020204" pitchFamily="34" charset="-122"/>
              </a:rPr>
              <a:t>大楼的设施管理者们在为管理大楼环境的楼宇自控系统投入资金时必须考虑多个因素。成本通常是第一要素，但其它因素如系统可靠性、维护成本和能否提供现成的替换</a:t>
            </a:r>
            <a:r>
              <a:rPr lang="en-US" altLang="zh-CN" sz="1800">
                <a:latin typeface="微软雅黑" panose="020B0503020204020204" pitchFamily="34" charset="-122"/>
                <a:ea typeface="微软雅黑" panose="020B0503020204020204" pitchFamily="34" charset="-122"/>
              </a:rPr>
              <a:t>DDC</a:t>
            </a:r>
            <a:r>
              <a:rPr lang="zh-CN" altLang="en-US" sz="1800">
                <a:latin typeface="微软雅黑" panose="020B0503020204020204" pitchFamily="34" charset="-122"/>
                <a:ea typeface="微软雅黑" panose="020B0503020204020204" pitchFamily="34" charset="-122"/>
              </a:rPr>
              <a:t>等也不可忽略。从长远观点看，这些因素都会影响运行成本。</a:t>
            </a: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Top)">
                                      <p:cBhvr>
                                        <p:cTn id="7" dur="500"/>
                                        <p:tgtEl>
                                          <p:spTgt spid="14"/>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6"/>
          <p:cNvGrpSpPr/>
          <p:nvPr/>
        </p:nvGrpSpPr>
        <p:grpSpPr bwMode="auto">
          <a:xfrm>
            <a:off x="1457325" y="1733550"/>
            <a:ext cx="6229350" cy="598488"/>
            <a:chOff x="1458000" y="1357298"/>
            <a:chExt cx="6228000" cy="719137"/>
          </a:xfrm>
        </p:grpSpPr>
        <p:sp>
          <p:nvSpPr>
            <p:cNvPr id="7182" name="AutoShape 3"/>
            <p:cNvSpPr>
              <a:spLocks noChangeArrowheads="1"/>
            </p:cNvSpPr>
            <p:nvPr/>
          </p:nvSpPr>
          <p:spPr bwMode="auto">
            <a:xfrm>
              <a:off x="1459588" y="1357298"/>
              <a:ext cx="6224826" cy="719137"/>
            </a:xfrm>
            <a:prstGeom prst="roundRect">
              <a:avLst>
                <a:gd name="adj" fmla="val 16667"/>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1278" name="AutoShape 3"/>
            <p:cNvSpPr>
              <a:spLocks noChangeArrowheads="1"/>
            </p:cNvSpPr>
            <p:nvPr/>
          </p:nvSpPr>
          <p:spPr bwMode="gray">
            <a:xfrm>
              <a:off x="1458000" y="1446952"/>
              <a:ext cx="6228000" cy="539829"/>
            </a:xfrm>
            <a:prstGeom prst="roundRect">
              <a:avLst>
                <a:gd name="adj" fmla="val 16667"/>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grpSp>
      <p:sp>
        <p:nvSpPr>
          <p:cNvPr id="30" name="Rectangle 13"/>
          <p:cNvSpPr>
            <a:spLocks noChangeArrowheads="1"/>
          </p:cNvSpPr>
          <p:nvPr/>
        </p:nvSpPr>
        <p:spPr bwMode="auto">
          <a:xfrm>
            <a:off x="3209925" y="1878013"/>
            <a:ext cx="2744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800">
                <a:latin typeface="微软雅黑" panose="020B0503020204020204" pitchFamily="34" charset="-122"/>
                <a:ea typeface="微软雅黑" panose="020B0503020204020204" pitchFamily="34" charset="-122"/>
              </a:rPr>
              <a:t>点击添加标题</a:t>
            </a:r>
            <a:endParaRPr lang="zh-CN" altLang="en-US" sz="1800">
              <a:latin typeface="微软雅黑" panose="020B0503020204020204" pitchFamily="34" charset="-122"/>
              <a:ea typeface="微软雅黑" panose="020B0503020204020204" pitchFamily="34" charset="-122"/>
            </a:endParaRPr>
          </a:p>
        </p:txBody>
      </p:sp>
      <p:grpSp>
        <p:nvGrpSpPr>
          <p:cNvPr id="3" name="组合 25"/>
          <p:cNvGrpSpPr/>
          <p:nvPr/>
        </p:nvGrpSpPr>
        <p:grpSpPr bwMode="auto">
          <a:xfrm>
            <a:off x="1457325" y="2513013"/>
            <a:ext cx="6229350" cy="598487"/>
            <a:chOff x="1458000" y="2292683"/>
            <a:chExt cx="6228000" cy="719138"/>
          </a:xfrm>
        </p:grpSpPr>
        <p:sp>
          <p:nvSpPr>
            <p:cNvPr id="7180" name="AutoShape 3"/>
            <p:cNvSpPr>
              <a:spLocks noChangeArrowheads="1"/>
            </p:cNvSpPr>
            <p:nvPr/>
          </p:nvSpPr>
          <p:spPr bwMode="auto">
            <a:xfrm>
              <a:off x="1458000" y="2292683"/>
              <a:ext cx="6228000" cy="719138"/>
            </a:xfrm>
            <a:prstGeom prst="roundRect">
              <a:avLst>
                <a:gd name="adj" fmla="val 16667"/>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1276" name="AutoShape 3"/>
            <p:cNvSpPr>
              <a:spLocks noChangeArrowheads="1"/>
            </p:cNvSpPr>
            <p:nvPr/>
          </p:nvSpPr>
          <p:spPr bwMode="gray">
            <a:xfrm>
              <a:off x="1458000" y="2381583"/>
              <a:ext cx="6228000" cy="541338"/>
            </a:xfrm>
            <a:prstGeom prst="roundRect">
              <a:avLst>
                <a:gd name="adj" fmla="val 16667"/>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grpSp>
      <p:sp>
        <p:nvSpPr>
          <p:cNvPr id="34" name="Rectangle 16"/>
          <p:cNvSpPr>
            <a:spLocks noChangeArrowheads="1"/>
          </p:cNvSpPr>
          <p:nvPr/>
        </p:nvSpPr>
        <p:spPr bwMode="auto">
          <a:xfrm>
            <a:off x="3209925" y="2657475"/>
            <a:ext cx="2744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800">
                <a:solidFill>
                  <a:srgbClr val="262626"/>
                </a:solidFill>
                <a:latin typeface="微软雅黑" panose="020B0503020204020204" pitchFamily="34" charset="-122"/>
                <a:ea typeface="微软雅黑" panose="020B0503020204020204" pitchFamily="34" charset="-122"/>
              </a:rPr>
              <a:t>点击添加标题</a:t>
            </a:r>
            <a:endParaRPr lang="zh-CN" altLang="en-US" sz="1800">
              <a:solidFill>
                <a:srgbClr val="262626"/>
              </a:solidFill>
              <a:latin typeface="微软雅黑" panose="020B0503020204020204" pitchFamily="34" charset="-122"/>
              <a:ea typeface="微软雅黑" panose="020B0503020204020204" pitchFamily="34" charset="-122"/>
            </a:endParaRPr>
          </a:p>
        </p:txBody>
      </p:sp>
      <p:grpSp>
        <p:nvGrpSpPr>
          <p:cNvPr id="4" name="组合 24"/>
          <p:cNvGrpSpPr/>
          <p:nvPr/>
        </p:nvGrpSpPr>
        <p:grpSpPr bwMode="auto">
          <a:xfrm>
            <a:off x="1458913" y="3330575"/>
            <a:ext cx="6226175" cy="598488"/>
            <a:chOff x="1458575" y="3274106"/>
            <a:chExt cx="6226850" cy="719138"/>
          </a:xfrm>
        </p:grpSpPr>
        <p:sp>
          <p:nvSpPr>
            <p:cNvPr id="7178" name="AutoShape 3"/>
            <p:cNvSpPr>
              <a:spLocks noChangeArrowheads="1"/>
            </p:cNvSpPr>
            <p:nvPr/>
          </p:nvSpPr>
          <p:spPr bwMode="auto">
            <a:xfrm>
              <a:off x="1458575" y="3274106"/>
              <a:ext cx="6226850" cy="719138"/>
            </a:xfrm>
            <a:prstGeom prst="roundRect">
              <a:avLst>
                <a:gd name="adj" fmla="val 16667"/>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1274" name="AutoShape 3"/>
            <p:cNvSpPr>
              <a:spLocks noChangeArrowheads="1"/>
            </p:cNvSpPr>
            <p:nvPr/>
          </p:nvSpPr>
          <p:spPr bwMode="gray">
            <a:xfrm>
              <a:off x="1458575" y="3363760"/>
              <a:ext cx="6226850" cy="539829"/>
            </a:xfrm>
            <a:prstGeom prst="roundRect">
              <a:avLst>
                <a:gd name="adj" fmla="val 16667"/>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grpSp>
      <p:sp>
        <p:nvSpPr>
          <p:cNvPr id="38" name="Rectangle 19"/>
          <p:cNvSpPr>
            <a:spLocks noChangeArrowheads="1"/>
          </p:cNvSpPr>
          <p:nvPr/>
        </p:nvSpPr>
        <p:spPr bwMode="auto">
          <a:xfrm>
            <a:off x="3209925" y="3476625"/>
            <a:ext cx="2744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800">
                <a:latin typeface="微软雅黑" panose="020B0503020204020204" pitchFamily="34" charset="-122"/>
                <a:ea typeface="微软雅黑" panose="020B0503020204020204" pitchFamily="34" charset="-122"/>
              </a:rPr>
              <a:t>点击添加标题</a:t>
            </a:r>
            <a:endParaRPr lang="zh-CN" altLang="en-US" sz="1800">
              <a:latin typeface="微软雅黑" panose="020B0503020204020204" pitchFamily="34" charset="-122"/>
              <a:ea typeface="微软雅黑" panose="020B0503020204020204" pitchFamily="34" charset="-122"/>
            </a:endParaRPr>
          </a:p>
        </p:txBody>
      </p:sp>
      <p:sp>
        <p:nvSpPr>
          <p:cNvPr id="15" name="TextBox 14"/>
          <p:cNvSpPr txBox="1">
            <a:spLocks noChangeArrowheads="1"/>
          </p:cNvSpPr>
          <p:nvPr/>
        </p:nvSpPr>
        <p:spPr bwMode="auto">
          <a:xfrm>
            <a:off x="7467600" y="266700"/>
            <a:ext cx="15128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120000"/>
              </a:lnSpc>
              <a:spcBef>
                <a:spcPct val="50000"/>
              </a:spcBef>
              <a:buFontTx/>
              <a:buNone/>
            </a:pPr>
            <a:r>
              <a:rPr lang="zh-CN" altLang="en-US" sz="2400">
                <a:latin typeface="微软雅黑" panose="020B0503020204020204" pitchFamily="34" charset="-122"/>
                <a:ea typeface="微软雅黑" panose="020B0503020204020204" pitchFamily="34" charset="-122"/>
              </a:rPr>
              <a:t>目 录</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 calcmode="lin" valueType="num">
                                      <p:cBhvr>
                                        <p:cTn id="13" dur="500" fill="hold"/>
                                        <p:tgtEl>
                                          <p:spTgt spid="2"/>
                                        </p:tgtEl>
                                        <p:attrNameLst>
                                          <p:attrName>ppt_x</p:attrName>
                                        </p:attrNameLst>
                                      </p:cBhvr>
                                      <p:tavLst>
                                        <p:tav tm="0">
                                          <p:val>
                                            <p:fltVal val="0.5"/>
                                          </p:val>
                                        </p:tav>
                                        <p:tav tm="100000">
                                          <p:val>
                                            <p:strVal val="#ppt_x"/>
                                          </p:val>
                                        </p:tav>
                                      </p:tavLst>
                                    </p:anim>
                                    <p:anim calcmode="lin" valueType="num">
                                      <p:cBhvr>
                                        <p:cTn id="14" dur="500" fill="hold"/>
                                        <p:tgtEl>
                                          <p:spTgt spid="2"/>
                                        </p:tgtEl>
                                        <p:attrNameLst>
                                          <p:attrName>ppt_y</p:attrName>
                                        </p:attrNameLst>
                                      </p:cBhvr>
                                      <p:tavLst>
                                        <p:tav tm="0">
                                          <p:val>
                                            <p:fltVal val="0.5"/>
                                          </p:val>
                                        </p:tav>
                                        <p:tav tm="100000">
                                          <p:val>
                                            <p:strVal val="#ppt_y"/>
                                          </p:val>
                                        </p:tav>
                                      </p:tavLst>
                                    </p:anim>
                                  </p:childTnLst>
                                </p:cTn>
                              </p:par>
                              <p:par>
                                <p:cTn id="15" presetID="23" presetClass="entr" presetSubtype="528"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 calcmode="lin" valueType="num">
                                      <p:cBhvr>
                                        <p:cTn id="19" dur="500" fill="hold"/>
                                        <p:tgtEl>
                                          <p:spTgt spid="3"/>
                                        </p:tgtEl>
                                        <p:attrNameLst>
                                          <p:attrName>ppt_x</p:attrName>
                                        </p:attrNameLst>
                                      </p:cBhvr>
                                      <p:tavLst>
                                        <p:tav tm="0">
                                          <p:val>
                                            <p:fltVal val="0.5"/>
                                          </p:val>
                                        </p:tav>
                                        <p:tav tm="100000">
                                          <p:val>
                                            <p:strVal val="#ppt_x"/>
                                          </p:val>
                                        </p:tav>
                                      </p:tavLst>
                                    </p:anim>
                                    <p:anim calcmode="lin" valueType="num">
                                      <p:cBhvr>
                                        <p:cTn id="20" dur="500" fill="hold"/>
                                        <p:tgtEl>
                                          <p:spTgt spid="3"/>
                                        </p:tgtEl>
                                        <p:attrNameLst>
                                          <p:attrName>ppt_y</p:attrName>
                                        </p:attrNameLst>
                                      </p:cBhvr>
                                      <p:tavLst>
                                        <p:tav tm="0">
                                          <p:val>
                                            <p:fltVal val="0.5"/>
                                          </p:val>
                                        </p:tav>
                                        <p:tav tm="100000">
                                          <p:val>
                                            <p:strVal val="#ppt_y"/>
                                          </p:val>
                                        </p:tav>
                                      </p:tavLst>
                                    </p:anim>
                                  </p:childTnLst>
                                </p:cTn>
                              </p:par>
                              <p:par>
                                <p:cTn id="21" presetID="23" presetClass="entr" presetSubtype="528" fill="hold" nodeType="withEffect">
                                  <p:stCondLst>
                                    <p:cond delay="40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ppt_x</p:attrName>
                                        </p:attrNameLst>
                                      </p:cBhvr>
                                      <p:tavLst>
                                        <p:tav tm="0">
                                          <p:val>
                                            <p:fltVal val="0.5"/>
                                          </p:val>
                                        </p:tav>
                                        <p:tav tm="100000">
                                          <p:val>
                                            <p:strVal val="#ppt_x"/>
                                          </p:val>
                                        </p:tav>
                                      </p:tavLst>
                                    </p:anim>
                                    <p:anim calcmode="lin" valueType="num">
                                      <p:cBhvr>
                                        <p:cTn id="26" dur="500" fill="hold"/>
                                        <p:tgtEl>
                                          <p:spTgt spid="4"/>
                                        </p:tgtEl>
                                        <p:attrNameLst>
                                          <p:attrName>ppt_y</p:attrName>
                                        </p:attrNameLst>
                                      </p:cBhvr>
                                      <p:tavLst>
                                        <p:tav tm="0">
                                          <p:val>
                                            <p:fltVal val="0.5"/>
                                          </p:val>
                                        </p:tav>
                                        <p:tav tm="100000">
                                          <p:val>
                                            <p:strVal val="#ppt_y"/>
                                          </p:val>
                                        </p:tav>
                                      </p:tavLst>
                                    </p:anim>
                                  </p:childTnLst>
                                </p:cTn>
                              </p:par>
                            </p:childTnLst>
                          </p:cTn>
                        </p:par>
                        <p:par>
                          <p:cTn id="27" fill="hold">
                            <p:stCondLst>
                              <p:cond delay="1000"/>
                            </p:stCondLst>
                            <p:childTnLst>
                              <p:par>
                                <p:cTn id="28" presetID="23" presetClass="entr" presetSubtype="16"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8"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6"/>
          <p:cNvGrpSpPr/>
          <p:nvPr/>
        </p:nvGrpSpPr>
        <p:grpSpPr bwMode="auto">
          <a:xfrm>
            <a:off x="1457325" y="2439988"/>
            <a:ext cx="6229350" cy="600075"/>
            <a:chOff x="1458000" y="1357298"/>
            <a:chExt cx="6228000" cy="719137"/>
          </a:xfrm>
        </p:grpSpPr>
        <p:sp>
          <p:nvSpPr>
            <p:cNvPr id="8198" name="AutoShape 3"/>
            <p:cNvSpPr>
              <a:spLocks noChangeArrowheads="1"/>
            </p:cNvSpPr>
            <p:nvPr/>
          </p:nvSpPr>
          <p:spPr bwMode="auto">
            <a:xfrm>
              <a:off x="1459588" y="1357298"/>
              <a:ext cx="6224826" cy="719137"/>
            </a:xfrm>
            <a:prstGeom prst="roundRect">
              <a:avLst>
                <a:gd name="adj" fmla="val 16667"/>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2294" name="AutoShape 3"/>
            <p:cNvSpPr>
              <a:spLocks noChangeArrowheads="1"/>
            </p:cNvSpPr>
            <p:nvPr/>
          </p:nvSpPr>
          <p:spPr bwMode="gray">
            <a:xfrm>
              <a:off x="1458000" y="1446198"/>
              <a:ext cx="6228000" cy="541337"/>
            </a:xfrm>
            <a:prstGeom prst="roundRect">
              <a:avLst>
                <a:gd name="adj" fmla="val 16667"/>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grpSp>
      <p:sp>
        <p:nvSpPr>
          <p:cNvPr id="19" name="Rectangle 13"/>
          <p:cNvSpPr>
            <a:spLocks noChangeArrowheads="1"/>
          </p:cNvSpPr>
          <p:nvPr/>
        </p:nvSpPr>
        <p:spPr bwMode="auto">
          <a:xfrm>
            <a:off x="3209925" y="2586038"/>
            <a:ext cx="2744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800">
                <a:solidFill>
                  <a:srgbClr val="262626"/>
                </a:solidFill>
                <a:latin typeface="微软雅黑" panose="020B0503020204020204" pitchFamily="34" charset="-122"/>
                <a:ea typeface="微软雅黑" panose="020B0503020204020204" pitchFamily="34" charset="-122"/>
              </a:rPr>
              <a:t>点击添加标题</a:t>
            </a:r>
            <a:endParaRPr lang="zh-CN" altLang="en-US" sz="1800">
              <a:solidFill>
                <a:srgbClr val="262626"/>
              </a:solidFill>
              <a:latin typeface="微软雅黑" panose="020B0503020204020204" pitchFamily="34" charset="-122"/>
              <a:ea typeface="微软雅黑" panose="020B0503020204020204" pitchFamily="34" charset="-122"/>
            </a:endParaRPr>
          </a:p>
        </p:txBody>
      </p:sp>
      <p:sp>
        <p:nvSpPr>
          <p:cNvPr id="7" name="TextBox 6"/>
          <p:cNvSpPr txBox="1">
            <a:spLocks noChangeArrowheads="1"/>
          </p:cNvSpPr>
          <p:nvPr/>
        </p:nvSpPr>
        <p:spPr bwMode="auto">
          <a:xfrm>
            <a:off x="7467600" y="266700"/>
            <a:ext cx="1512888"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120000"/>
              </a:lnSpc>
              <a:spcBef>
                <a:spcPct val="50000"/>
              </a:spcBef>
              <a:buFontTx/>
              <a:buNone/>
            </a:pPr>
            <a:r>
              <a:rPr lang="zh-CN" altLang="en-US" sz="2400">
                <a:latin typeface="微软雅黑" panose="020B0503020204020204" pitchFamily="34" charset="-122"/>
                <a:ea typeface="微软雅黑" panose="020B0503020204020204" pitchFamily="34" charset="-122"/>
              </a:rPr>
              <a:t>过渡页</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 calcmode="lin" valueType="num">
                                      <p:cBhvr>
                                        <p:cTn id="13" dur="500" fill="hold"/>
                                        <p:tgtEl>
                                          <p:spTgt spid="2"/>
                                        </p:tgtEl>
                                        <p:attrNameLst>
                                          <p:attrName>ppt_x</p:attrName>
                                        </p:attrNameLst>
                                      </p:cBhvr>
                                      <p:tavLst>
                                        <p:tav tm="0">
                                          <p:val>
                                            <p:fltVal val="0.5"/>
                                          </p:val>
                                        </p:tav>
                                        <p:tav tm="100000">
                                          <p:val>
                                            <p:strVal val="#ppt_x"/>
                                          </p:val>
                                        </p:tav>
                                      </p:tavLst>
                                    </p:anim>
                                    <p:anim calcmode="lin" valueType="num">
                                      <p:cBhvr>
                                        <p:cTn id="14" dur="500" fill="hold"/>
                                        <p:tgtEl>
                                          <p:spTgt spid="2"/>
                                        </p:tgtEl>
                                        <p:attrNameLst>
                                          <p:attrName>ppt_y</p:attrName>
                                        </p:attrNameLst>
                                      </p:cBhvr>
                                      <p:tavLst>
                                        <p:tav tm="0">
                                          <p:val>
                                            <p:fltVal val="0.5"/>
                                          </p:val>
                                        </p:tav>
                                        <p:tav tm="100000">
                                          <p:val>
                                            <p:strVal val="#ppt_y"/>
                                          </p:val>
                                        </p:tav>
                                      </p:tavLst>
                                    </p:anim>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07"/>
          <p:cNvSpPr>
            <a:spLocks noChangeArrowheads="1"/>
          </p:cNvSpPr>
          <p:nvPr/>
        </p:nvSpPr>
        <p:spPr bwMode="auto">
          <a:xfrm>
            <a:off x="712788" y="1406525"/>
            <a:ext cx="7702550" cy="3160713"/>
          </a:xfrm>
          <a:prstGeom prst="roundRect">
            <a:avLst>
              <a:gd name="adj" fmla="val 4019"/>
            </a:avLst>
          </a:prstGeom>
          <a:noFill/>
          <a:ln w="25400">
            <a:solidFill>
              <a:schemeClr val="bg1"/>
            </a:solidFill>
            <a:prstDash val="sysDot"/>
            <a:rou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140000"/>
              </a:lnSpc>
              <a:spcBef>
                <a:spcPct val="0"/>
              </a:spcBef>
              <a:buClr>
                <a:schemeClr val="bg1"/>
              </a:buClr>
              <a:buFontTx/>
              <a:buNone/>
            </a:pPr>
            <a:endParaRPr lang="zh-CN" altLang="zh-CN" sz="8800" b="1">
              <a:solidFill>
                <a:srgbClr val="FFFF00"/>
              </a:solidFill>
              <a:latin typeface="Times New Roman" panose="02020603050405020304" pitchFamily="18" charset="0"/>
            </a:endParaRPr>
          </a:p>
        </p:txBody>
      </p:sp>
      <p:sp>
        <p:nvSpPr>
          <p:cNvPr id="3" name="AutoShape 196"/>
          <p:cNvSpPr>
            <a:spLocks noChangeArrowheads="1"/>
          </p:cNvSpPr>
          <p:nvPr/>
        </p:nvSpPr>
        <p:spPr bwMode="auto">
          <a:xfrm>
            <a:off x="1009650" y="2560638"/>
            <a:ext cx="2117725" cy="1828800"/>
          </a:xfrm>
          <a:prstGeom prst="roundRect">
            <a:avLst>
              <a:gd name="adj" fmla="val 3727"/>
            </a:avLst>
          </a:prstGeom>
          <a:gradFill>
            <a:gsLst>
              <a:gs pos="0">
                <a:schemeClr val="bg1">
                  <a:lumMod val="95000"/>
                </a:schemeClr>
              </a:gs>
              <a:gs pos="100000">
                <a:schemeClr val="bg1">
                  <a:lumMod val="85000"/>
                </a:schemeClr>
              </a:gs>
            </a:gsLst>
            <a:lin ang="5400000" scaled="1"/>
          </a:gradFill>
          <a:ln w="12700" algn="ctr">
            <a:solidFill>
              <a:schemeClr val="bg1">
                <a:lumMod val="65000"/>
              </a:schemeClr>
            </a:solidFill>
            <a:round/>
          </a:ln>
          <a:effectLst/>
        </p:spPr>
        <p:txBody>
          <a:bodyPr anchor="ctr"/>
          <a:lstStyle/>
          <a:p>
            <a:pPr algn="ctr">
              <a:lnSpc>
                <a:spcPct val="140000"/>
              </a:lnSpc>
              <a:buClr>
                <a:schemeClr val="bg1"/>
              </a:buClr>
              <a:defRPr/>
            </a:pPr>
            <a:endParaRPr lang="zh-CN" altLang="zh-CN">
              <a:solidFill>
                <a:srgbClr val="FFFFFF"/>
              </a:solidFill>
              <a:latin typeface="Arial" panose="020B0604020202020204" pitchFamily="34" charset="0"/>
              <a:ea typeface="宋体" panose="02010600030101010101" pitchFamily="2" charset="-122"/>
            </a:endParaRPr>
          </a:p>
        </p:txBody>
      </p:sp>
      <p:sp>
        <p:nvSpPr>
          <p:cNvPr id="13316" name="Text Box 228"/>
          <p:cNvSpPr txBox="1">
            <a:spLocks noChangeArrowheads="1"/>
          </p:cNvSpPr>
          <p:nvPr/>
        </p:nvSpPr>
        <p:spPr bwMode="auto">
          <a:xfrm>
            <a:off x="1282700" y="3055938"/>
            <a:ext cx="1571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600">
                <a:solidFill>
                  <a:srgbClr val="404040"/>
                </a:solidFill>
                <a:latin typeface="微软雅黑" panose="020B0503020204020204" pitchFamily="34" charset="-122"/>
                <a:ea typeface="微软雅黑" panose="020B0503020204020204" pitchFamily="34" charset="-122"/>
              </a:rPr>
              <a:t>点击添加文本</a:t>
            </a:r>
            <a:endParaRPr lang="ko-KR" altLang="en-US" sz="1600">
              <a:solidFill>
                <a:srgbClr val="404040"/>
              </a:solidFill>
              <a:latin typeface="微软雅黑" panose="020B0503020204020204" pitchFamily="34" charset="-122"/>
              <a:ea typeface="微软雅黑" panose="020B0503020204020204" pitchFamily="34" charset="-122"/>
            </a:endParaRPr>
          </a:p>
        </p:txBody>
      </p:sp>
      <p:sp>
        <p:nvSpPr>
          <p:cNvPr id="13317" name="Text Box 229"/>
          <p:cNvSpPr txBox="1">
            <a:spLocks noChangeArrowheads="1"/>
          </p:cNvSpPr>
          <p:nvPr/>
        </p:nvSpPr>
        <p:spPr bwMode="auto">
          <a:xfrm>
            <a:off x="1282700" y="3438525"/>
            <a:ext cx="1571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600">
                <a:solidFill>
                  <a:srgbClr val="404040"/>
                </a:solidFill>
                <a:latin typeface="微软雅黑" panose="020B0503020204020204" pitchFamily="34" charset="-122"/>
                <a:ea typeface="微软雅黑" panose="020B0503020204020204" pitchFamily="34" charset="-122"/>
              </a:rPr>
              <a:t>点击添加文本</a:t>
            </a:r>
            <a:endParaRPr lang="ko-KR" altLang="en-US" sz="1600">
              <a:solidFill>
                <a:srgbClr val="404040"/>
              </a:solidFill>
              <a:latin typeface="微软雅黑" panose="020B0503020204020204" pitchFamily="34" charset="-122"/>
              <a:ea typeface="微软雅黑" panose="020B0503020204020204" pitchFamily="34" charset="-122"/>
            </a:endParaRPr>
          </a:p>
        </p:txBody>
      </p:sp>
      <p:sp>
        <p:nvSpPr>
          <p:cNvPr id="9222" name="AutoShape 3"/>
          <p:cNvSpPr>
            <a:spLocks noChangeArrowheads="1"/>
          </p:cNvSpPr>
          <p:nvPr/>
        </p:nvSpPr>
        <p:spPr bwMode="auto">
          <a:xfrm>
            <a:off x="915988" y="1920875"/>
            <a:ext cx="2305050" cy="600075"/>
          </a:xfrm>
          <a:prstGeom prst="roundRect">
            <a:avLst>
              <a:gd name="adj" fmla="val 16667"/>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3319" name="AutoShape 3"/>
          <p:cNvSpPr>
            <a:spLocks noChangeArrowheads="1"/>
          </p:cNvSpPr>
          <p:nvPr/>
        </p:nvSpPr>
        <p:spPr bwMode="gray">
          <a:xfrm>
            <a:off x="915988" y="1997075"/>
            <a:ext cx="2305050" cy="449263"/>
          </a:xfrm>
          <a:prstGeom prst="roundRect">
            <a:avLst>
              <a:gd name="adj" fmla="val 16667"/>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sp>
        <p:nvSpPr>
          <p:cNvPr id="13320" name="Text Box 229"/>
          <p:cNvSpPr txBox="1">
            <a:spLocks noChangeArrowheads="1"/>
          </p:cNvSpPr>
          <p:nvPr/>
        </p:nvSpPr>
        <p:spPr bwMode="auto">
          <a:xfrm>
            <a:off x="1376363" y="2106613"/>
            <a:ext cx="1384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800">
                <a:latin typeface="微软雅黑" panose="020B0503020204020204" pitchFamily="34" charset="-122"/>
                <a:ea typeface="微软雅黑" panose="020B0503020204020204" pitchFamily="34" charset="-122"/>
              </a:rPr>
              <a:t>点击添加标题</a:t>
            </a:r>
            <a:endParaRPr lang="ko-KR" altLang="en-US" sz="1800">
              <a:latin typeface="微软雅黑" panose="020B0503020204020204" pitchFamily="34" charset="-122"/>
              <a:ea typeface="微软雅黑" panose="020B0503020204020204" pitchFamily="34" charset="-122"/>
            </a:endParaRPr>
          </a:p>
        </p:txBody>
      </p:sp>
      <p:grpSp>
        <p:nvGrpSpPr>
          <p:cNvPr id="13321" name="组合 9"/>
          <p:cNvGrpSpPr/>
          <p:nvPr/>
        </p:nvGrpSpPr>
        <p:grpSpPr bwMode="auto">
          <a:xfrm>
            <a:off x="2206625" y="1104900"/>
            <a:ext cx="4751388" cy="600075"/>
            <a:chOff x="1465263" y="1820863"/>
            <a:chExt cx="4752000" cy="719137"/>
          </a:xfrm>
        </p:grpSpPr>
        <p:sp>
          <p:nvSpPr>
            <p:cNvPr id="9244" name="AutoShape 3"/>
            <p:cNvSpPr>
              <a:spLocks noChangeArrowheads="1"/>
            </p:cNvSpPr>
            <p:nvPr/>
          </p:nvSpPr>
          <p:spPr bwMode="auto">
            <a:xfrm>
              <a:off x="1465263" y="1820863"/>
              <a:ext cx="4752000" cy="719137"/>
            </a:xfrm>
            <a:prstGeom prst="roundRect">
              <a:avLst>
                <a:gd name="adj" fmla="val 16667"/>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3340" name="AutoShape 3"/>
            <p:cNvSpPr>
              <a:spLocks noChangeArrowheads="1"/>
            </p:cNvSpPr>
            <p:nvPr/>
          </p:nvSpPr>
          <p:spPr bwMode="gray">
            <a:xfrm>
              <a:off x="1465263" y="1910431"/>
              <a:ext cx="4752000" cy="540000"/>
            </a:xfrm>
            <a:prstGeom prst="roundRect">
              <a:avLst>
                <a:gd name="adj" fmla="val 16667"/>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grpSp>
      <p:sp>
        <p:nvSpPr>
          <p:cNvPr id="13322" name="Rectangle 13"/>
          <p:cNvSpPr>
            <a:spLocks noChangeArrowheads="1"/>
          </p:cNvSpPr>
          <p:nvPr/>
        </p:nvSpPr>
        <p:spPr bwMode="auto">
          <a:xfrm>
            <a:off x="3725863" y="1238250"/>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2000">
                <a:solidFill>
                  <a:srgbClr val="262626"/>
                </a:solidFill>
                <a:latin typeface="微软雅黑" panose="020B0503020204020204" pitchFamily="34" charset="-122"/>
                <a:ea typeface="微软雅黑" panose="020B0503020204020204" pitchFamily="34" charset="-122"/>
              </a:rPr>
              <a:t>点击添加标题</a:t>
            </a:r>
            <a:endParaRPr lang="zh-CN" altLang="en-US" sz="2000">
              <a:solidFill>
                <a:srgbClr val="262626"/>
              </a:solidFill>
              <a:latin typeface="微软雅黑" panose="020B0503020204020204" pitchFamily="34" charset="-122"/>
              <a:ea typeface="微软雅黑" panose="020B0503020204020204" pitchFamily="34" charset="-122"/>
            </a:endParaRPr>
          </a:p>
        </p:txBody>
      </p:sp>
      <p:sp>
        <p:nvSpPr>
          <p:cNvPr id="14" name="AutoShape 222"/>
          <p:cNvSpPr>
            <a:spLocks noChangeArrowheads="1"/>
          </p:cNvSpPr>
          <p:nvPr/>
        </p:nvSpPr>
        <p:spPr bwMode="auto">
          <a:xfrm>
            <a:off x="989013" y="2506663"/>
            <a:ext cx="2159000" cy="61912"/>
          </a:xfrm>
          <a:custGeom>
            <a:avLst/>
            <a:gdLst>
              <a:gd name="T0" fmla="*/ 2370872 w 21600"/>
              <a:gd name="T1" fmla="*/ 35719 h 21600"/>
              <a:gd name="T2" fmla="*/ 1208088 w 21600"/>
              <a:gd name="T3" fmla="*/ 71437 h 21600"/>
              <a:gd name="T4" fmla="*/ 45303 w 21600"/>
              <a:gd name="T5" fmla="*/ 35719 h 21600"/>
              <a:gd name="T6" fmla="*/ 1208088 w 21600"/>
              <a:gd name="T7" fmla="*/ 0 h 21600"/>
              <a:gd name="T8" fmla="*/ 0 60000 65536"/>
              <a:gd name="T9" fmla="*/ 0 60000 65536"/>
              <a:gd name="T10" fmla="*/ 0 60000 65536"/>
              <a:gd name="T11" fmla="*/ 0 60000 65536"/>
              <a:gd name="T12" fmla="*/ 2205 w 21600"/>
              <a:gd name="T13" fmla="*/ 2205 h 21600"/>
              <a:gd name="T14" fmla="*/ 19395 w 21600"/>
              <a:gd name="T15" fmla="*/ 19395 h 21600"/>
            </a:gdLst>
            <a:ahLst/>
            <a:cxnLst>
              <a:cxn ang="T8">
                <a:pos x="T0" y="T1"/>
              </a:cxn>
              <a:cxn ang="T9">
                <a:pos x="T2" y="T3"/>
              </a:cxn>
              <a:cxn ang="T10">
                <a:pos x="T4" y="T5"/>
              </a:cxn>
              <a:cxn ang="T11">
                <a:pos x="T6" y="T7"/>
              </a:cxn>
            </a:cxnLst>
            <a:rect l="T12" t="T13" r="T14" b="T15"/>
            <a:pathLst>
              <a:path w="21600" h="21600">
                <a:moveTo>
                  <a:pt x="0" y="0"/>
                </a:moveTo>
                <a:lnTo>
                  <a:pt x="810" y="21600"/>
                </a:lnTo>
                <a:lnTo>
                  <a:pt x="20790" y="21600"/>
                </a:lnTo>
                <a:lnTo>
                  <a:pt x="21600" y="0"/>
                </a:lnTo>
                <a:close/>
              </a:path>
            </a:pathLst>
          </a:custGeom>
          <a:gradFill rotWithShape="1">
            <a:gsLst>
              <a:gs pos="0">
                <a:schemeClr val="tx1"/>
              </a:gs>
              <a:gs pos="100000">
                <a:schemeClr val="tx2">
                  <a:gamma/>
                  <a:tint val="0"/>
                  <a:invGamma/>
                  <a:alpha val="0"/>
                </a:schemeClr>
              </a:gs>
            </a:gsLst>
            <a:lin ang="5400000" scaled="1"/>
          </a:gradFill>
          <a:ln w="9525">
            <a:noFill/>
            <a:miter lim="800000"/>
          </a:ln>
        </p:spPr>
        <p:txBody>
          <a:bodyPr wrap="none" anchor="ctr"/>
          <a:lstStyle/>
          <a:p>
            <a:pPr>
              <a:defRPr/>
            </a:pPr>
            <a:endParaRPr lang="zh-CN" altLang="zh-CN">
              <a:solidFill>
                <a:schemeClr val="bg1"/>
              </a:solidFill>
              <a:latin typeface="Arial" panose="020B0604020202020204" pitchFamily="34" charset="0"/>
              <a:ea typeface="宋体" panose="02010600030101010101" pitchFamily="2" charset="-122"/>
            </a:endParaRPr>
          </a:p>
        </p:txBody>
      </p:sp>
      <p:sp>
        <p:nvSpPr>
          <p:cNvPr id="15" name="AutoShape 196"/>
          <p:cNvSpPr>
            <a:spLocks noChangeArrowheads="1"/>
          </p:cNvSpPr>
          <p:nvPr/>
        </p:nvSpPr>
        <p:spPr bwMode="auto">
          <a:xfrm>
            <a:off x="3492500" y="2560638"/>
            <a:ext cx="2119313" cy="1828800"/>
          </a:xfrm>
          <a:prstGeom prst="roundRect">
            <a:avLst>
              <a:gd name="adj" fmla="val 3727"/>
            </a:avLst>
          </a:prstGeom>
          <a:gradFill>
            <a:gsLst>
              <a:gs pos="0">
                <a:schemeClr val="bg1">
                  <a:lumMod val="95000"/>
                </a:schemeClr>
              </a:gs>
              <a:gs pos="100000">
                <a:schemeClr val="bg1">
                  <a:lumMod val="85000"/>
                </a:schemeClr>
              </a:gs>
            </a:gsLst>
            <a:lin ang="5400000" scaled="1"/>
          </a:gradFill>
          <a:ln w="12700" algn="ctr">
            <a:solidFill>
              <a:schemeClr val="bg1">
                <a:lumMod val="65000"/>
              </a:schemeClr>
            </a:solidFill>
            <a:round/>
          </a:ln>
          <a:effectLst/>
        </p:spPr>
        <p:txBody>
          <a:bodyPr anchor="ctr"/>
          <a:lstStyle/>
          <a:p>
            <a:pPr algn="ctr">
              <a:lnSpc>
                <a:spcPct val="140000"/>
              </a:lnSpc>
              <a:buClr>
                <a:schemeClr val="bg1"/>
              </a:buClr>
              <a:defRPr/>
            </a:pPr>
            <a:endParaRPr lang="zh-CN" altLang="zh-CN">
              <a:solidFill>
                <a:srgbClr val="FFFFFF"/>
              </a:solidFill>
              <a:latin typeface="Arial" panose="020B0604020202020204" pitchFamily="34" charset="0"/>
              <a:ea typeface="宋体" panose="02010600030101010101" pitchFamily="2" charset="-122"/>
            </a:endParaRPr>
          </a:p>
        </p:txBody>
      </p:sp>
      <p:sp>
        <p:nvSpPr>
          <p:cNvPr id="13325" name="Text Box 228"/>
          <p:cNvSpPr txBox="1">
            <a:spLocks noChangeArrowheads="1"/>
          </p:cNvSpPr>
          <p:nvPr/>
        </p:nvSpPr>
        <p:spPr bwMode="auto">
          <a:xfrm>
            <a:off x="3767138" y="3055938"/>
            <a:ext cx="15700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600">
                <a:solidFill>
                  <a:srgbClr val="404040"/>
                </a:solidFill>
                <a:latin typeface="微软雅黑" panose="020B0503020204020204" pitchFamily="34" charset="-122"/>
                <a:ea typeface="微软雅黑" panose="020B0503020204020204" pitchFamily="34" charset="-122"/>
              </a:rPr>
              <a:t>点击添加文本</a:t>
            </a:r>
            <a:endParaRPr lang="ko-KR" altLang="en-US" sz="1600">
              <a:solidFill>
                <a:srgbClr val="404040"/>
              </a:solidFill>
              <a:latin typeface="微软雅黑" panose="020B0503020204020204" pitchFamily="34" charset="-122"/>
              <a:ea typeface="微软雅黑" panose="020B0503020204020204" pitchFamily="34" charset="-122"/>
            </a:endParaRPr>
          </a:p>
        </p:txBody>
      </p:sp>
      <p:sp>
        <p:nvSpPr>
          <p:cNvPr id="13326" name="Text Box 229"/>
          <p:cNvSpPr txBox="1">
            <a:spLocks noChangeArrowheads="1"/>
          </p:cNvSpPr>
          <p:nvPr/>
        </p:nvSpPr>
        <p:spPr bwMode="auto">
          <a:xfrm>
            <a:off x="3767138" y="3438525"/>
            <a:ext cx="15700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600">
                <a:solidFill>
                  <a:srgbClr val="404040"/>
                </a:solidFill>
                <a:latin typeface="微软雅黑" panose="020B0503020204020204" pitchFamily="34" charset="-122"/>
                <a:ea typeface="微软雅黑" panose="020B0503020204020204" pitchFamily="34" charset="-122"/>
              </a:rPr>
              <a:t>点击添加文本</a:t>
            </a:r>
            <a:endParaRPr lang="ko-KR" altLang="en-US" sz="1600">
              <a:solidFill>
                <a:srgbClr val="404040"/>
              </a:solidFill>
              <a:latin typeface="微软雅黑" panose="020B0503020204020204" pitchFamily="34" charset="-122"/>
              <a:ea typeface="微软雅黑" panose="020B0503020204020204" pitchFamily="34" charset="-122"/>
            </a:endParaRPr>
          </a:p>
        </p:txBody>
      </p:sp>
      <p:sp>
        <p:nvSpPr>
          <p:cNvPr id="9231" name="AutoShape 3"/>
          <p:cNvSpPr>
            <a:spLocks noChangeArrowheads="1"/>
          </p:cNvSpPr>
          <p:nvPr/>
        </p:nvSpPr>
        <p:spPr bwMode="auto">
          <a:xfrm>
            <a:off x="3400425" y="1920875"/>
            <a:ext cx="2303463" cy="600075"/>
          </a:xfrm>
          <a:prstGeom prst="roundRect">
            <a:avLst>
              <a:gd name="adj" fmla="val 16667"/>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3328" name="AutoShape 3"/>
          <p:cNvSpPr>
            <a:spLocks noChangeArrowheads="1"/>
          </p:cNvSpPr>
          <p:nvPr/>
        </p:nvSpPr>
        <p:spPr bwMode="gray">
          <a:xfrm>
            <a:off x="3400425" y="1997075"/>
            <a:ext cx="2303463" cy="449263"/>
          </a:xfrm>
          <a:prstGeom prst="roundRect">
            <a:avLst>
              <a:gd name="adj" fmla="val 16667"/>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sp>
        <p:nvSpPr>
          <p:cNvPr id="13329" name="Text Box 229"/>
          <p:cNvSpPr txBox="1">
            <a:spLocks noChangeArrowheads="1"/>
          </p:cNvSpPr>
          <p:nvPr/>
        </p:nvSpPr>
        <p:spPr bwMode="auto">
          <a:xfrm>
            <a:off x="3859213" y="2106613"/>
            <a:ext cx="1385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800">
                <a:latin typeface="微软雅黑" panose="020B0503020204020204" pitchFamily="34" charset="-122"/>
                <a:ea typeface="微软雅黑" panose="020B0503020204020204" pitchFamily="34" charset="-122"/>
              </a:rPr>
              <a:t>点击添加标题</a:t>
            </a:r>
            <a:endParaRPr lang="ko-KR" altLang="en-US" sz="1800">
              <a:latin typeface="微软雅黑" panose="020B0503020204020204" pitchFamily="34" charset="-122"/>
              <a:ea typeface="微软雅黑" panose="020B0503020204020204" pitchFamily="34" charset="-122"/>
            </a:endParaRPr>
          </a:p>
        </p:txBody>
      </p:sp>
      <p:sp>
        <p:nvSpPr>
          <p:cNvPr id="22" name="AutoShape 222"/>
          <p:cNvSpPr>
            <a:spLocks noChangeArrowheads="1"/>
          </p:cNvSpPr>
          <p:nvPr/>
        </p:nvSpPr>
        <p:spPr bwMode="auto">
          <a:xfrm>
            <a:off x="3471863" y="2506663"/>
            <a:ext cx="2160587" cy="61912"/>
          </a:xfrm>
          <a:custGeom>
            <a:avLst/>
            <a:gdLst>
              <a:gd name="T0" fmla="*/ 2370872 w 21600"/>
              <a:gd name="T1" fmla="*/ 35719 h 21600"/>
              <a:gd name="T2" fmla="*/ 1208088 w 21600"/>
              <a:gd name="T3" fmla="*/ 71437 h 21600"/>
              <a:gd name="T4" fmla="*/ 45303 w 21600"/>
              <a:gd name="T5" fmla="*/ 35719 h 21600"/>
              <a:gd name="T6" fmla="*/ 1208088 w 21600"/>
              <a:gd name="T7" fmla="*/ 0 h 21600"/>
              <a:gd name="T8" fmla="*/ 0 60000 65536"/>
              <a:gd name="T9" fmla="*/ 0 60000 65536"/>
              <a:gd name="T10" fmla="*/ 0 60000 65536"/>
              <a:gd name="T11" fmla="*/ 0 60000 65536"/>
              <a:gd name="T12" fmla="*/ 2205 w 21600"/>
              <a:gd name="T13" fmla="*/ 2205 h 21600"/>
              <a:gd name="T14" fmla="*/ 19395 w 21600"/>
              <a:gd name="T15" fmla="*/ 19395 h 21600"/>
            </a:gdLst>
            <a:ahLst/>
            <a:cxnLst>
              <a:cxn ang="T8">
                <a:pos x="T0" y="T1"/>
              </a:cxn>
              <a:cxn ang="T9">
                <a:pos x="T2" y="T3"/>
              </a:cxn>
              <a:cxn ang="T10">
                <a:pos x="T4" y="T5"/>
              </a:cxn>
              <a:cxn ang="T11">
                <a:pos x="T6" y="T7"/>
              </a:cxn>
            </a:cxnLst>
            <a:rect l="T12" t="T13" r="T14" b="T15"/>
            <a:pathLst>
              <a:path w="21600" h="21600">
                <a:moveTo>
                  <a:pt x="0" y="0"/>
                </a:moveTo>
                <a:lnTo>
                  <a:pt x="810" y="21600"/>
                </a:lnTo>
                <a:lnTo>
                  <a:pt x="20790" y="21600"/>
                </a:lnTo>
                <a:lnTo>
                  <a:pt x="21600" y="0"/>
                </a:lnTo>
                <a:close/>
              </a:path>
            </a:pathLst>
          </a:custGeom>
          <a:gradFill rotWithShape="1">
            <a:gsLst>
              <a:gs pos="0">
                <a:schemeClr val="tx1"/>
              </a:gs>
              <a:gs pos="100000">
                <a:schemeClr val="tx2">
                  <a:gamma/>
                  <a:tint val="0"/>
                  <a:invGamma/>
                  <a:alpha val="0"/>
                </a:schemeClr>
              </a:gs>
            </a:gsLst>
            <a:lin ang="5400000" scaled="1"/>
          </a:gradFill>
          <a:ln w="9525">
            <a:noFill/>
            <a:miter lim="800000"/>
          </a:ln>
        </p:spPr>
        <p:txBody>
          <a:bodyPr wrap="none" anchor="ctr"/>
          <a:lstStyle/>
          <a:p>
            <a:pPr>
              <a:defRPr/>
            </a:pPr>
            <a:endParaRPr lang="zh-CN" altLang="zh-CN">
              <a:solidFill>
                <a:schemeClr val="bg1"/>
              </a:solidFill>
              <a:latin typeface="Arial" panose="020B0604020202020204" pitchFamily="34" charset="0"/>
              <a:ea typeface="宋体" panose="02010600030101010101" pitchFamily="2" charset="-122"/>
            </a:endParaRPr>
          </a:p>
        </p:txBody>
      </p:sp>
      <p:sp>
        <p:nvSpPr>
          <p:cNvPr id="23" name="AutoShape 196"/>
          <p:cNvSpPr>
            <a:spLocks noChangeArrowheads="1"/>
          </p:cNvSpPr>
          <p:nvPr/>
        </p:nvSpPr>
        <p:spPr bwMode="auto">
          <a:xfrm>
            <a:off x="6002338" y="2560638"/>
            <a:ext cx="2117725" cy="1828800"/>
          </a:xfrm>
          <a:prstGeom prst="roundRect">
            <a:avLst>
              <a:gd name="adj" fmla="val 3727"/>
            </a:avLst>
          </a:prstGeom>
          <a:gradFill>
            <a:gsLst>
              <a:gs pos="0">
                <a:schemeClr val="bg1">
                  <a:lumMod val="95000"/>
                </a:schemeClr>
              </a:gs>
              <a:gs pos="100000">
                <a:schemeClr val="bg1">
                  <a:lumMod val="85000"/>
                </a:schemeClr>
              </a:gs>
            </a:gsLst>
            <a:lin ang="5400000" scaled="1"/>
          </a:gradFill>
          <a:ln w="12700" algn="ctr">
            <a:solidFill>
              <a:schemeClr val="bg1">
                <a:lumMod val="65000"/>
              </a:schemeClr>
            </a:solidFill>
            <a:round/>
          </a:ln>
          <a:effectLst/>
        </p:spPr>
        <p:txBody>
          <a:bodyPr anchor="ctr"/>
          <a:lstStyle/>
          <a:p>
            <a:pPr algn="ctr">
              <a:lnSpc>
                <a:spcPct val="140000"/>
              </a:lnSpc>
              <a:buClr>
                <a:schemeClr val="bg1"/>
              </a:buClr>
              <a:defRPr/>
            </a:pPr>
            <a:endParaRPr lang="zh-CN" altLang="zh-CN">
              <a:solidFill>
                <a:srgbClr val="FFFFFF"/>
              </a:solidFill>
              <a:latin typeface="Arial" panose="020B0604020202020204" pitchFamily="34" charset="0"/>
              <a:ea typeface="宋体" panose="02010600030101010101" pitchFamily="2" charset="-122"/>
            </a:endParaRPr>
          </a:p>
        </p:txBody>
      </p:sp>
      <p:sp>
        <p:nvSpPr>
          <p:cNvPr id="13332" name="Text Box 228"/>
          <p:cNvSpPr txBox="1">
            <a:spLocks noChangeArrowheads="1"/>
          </p:cNvSpPr>
          <p:nvPr/>
        </p:nvSpPr>
        <p:spPr bwMode="auto">
          <a:xfrm>
            <a:off x="6275388" y="3055938"/>
            <a:ext cx="15716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600">
                <a:solidFill>
                  <a:srgbClr val="404040"/>
                </a:solidFill>
                <a:latin typeface="微软雅黑" panose="020B0503020204020204" pitchFamily="34" charset="-122"/>
                <a:ea typeface="微软雅黑" panose="020B0503020204020204" pitchFamily="34" charset="-122"/>
              </a:rPr>
              <a:t>点击添加文本</a:t>
            </a:r>
            <a:endParaRPr lang="ko-KR" altLang="en-US" sz="1600">
              <a:solidFill>
                <a:srgbClr val="404040"/>
              </a:solidFill>
              <a:latin typeface="微软雅黑" panose="020B0503020204020204" pitchFamily="34" charset="-122"/>
              <a:ea typeface="微软雅黑" panose="020B0503020204020204" pitchFamily="34" charset="-122"/>
            </a:endParaRPr>
          </a:p>
        </p:txBody>
      </p:sp>
      <p:sp>
        <p:nvSpPr>
          <p:cNvPr id="13333" name="Text Box 229"/>
          <p:cNvSpPr txBox="1">
            <a:spLocks noChangeArrowheads="1"/>
          </p:cNvSpPr>
          <p:nvPr/>
        </p:nvSpPr>
        <p:spPr bwMode="auto">
          <a:xfrm>
            <a:off x="6275388" y="3438525"/>
            <a:ext cx="15716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600">
                <a:solidFill>
                  <a:srgbClr val="404040"/>
                </a:solidFill>
                <a:latin typeface="微软雅黑" panose="020B0503020204020204" pitchFamily="34" charset="-122"/>
                <a:ea typeface="微软雅黑" panose="020B0503020204020204" pitchFamily="34" charset="-122"/>
              </a:rPr>
              <a:t>点击添加文本</a:t>
            </a:r>
            <a:endParaRPr lang="ko-KR" altLang="en-US" sz="1600">
              <a:solidFill>
                <a:srgbClr val="404040"/>
              </a:solidFill>
              <a:latin typeface="微软雅黑" panose="020B0503020204020204" pitchFamily="34" charset="-122"/>
              <a:ea typeface="微软雅黑" panose="020B0503020204020204" pitchFamily="34" charset="-122"/>
            </a:endParaRPr>
          </a:p>
        </p:txBody>
      </p:sp>
      <p:sp>
        <p:nvSpPr>
          <p:cNvPr id="9238" name="AutoShape 3"/>
          <p:cNvSpPr>
            <a:spLocks noChangeArrowheads="1"/>
          </p:cNvSpPr>
          <p:nvPr/>
        </p:nvSpPr>
        <p:spPr bwMode="auto">
          <a:xfrm>
            <a:off x="5908675" y="1920875"/>
            <a:ext cx="2303463" cy="600075"/>
          </a:xfrm>
          <a:prstGeom prst="roundRect">
            <a:avLst>
              <a:gd name="adj" fmla="val 16667"/>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3335" name="AutoShape 3"/>
          <p:cNvSpPr>
            <a:spLocks noChangeArrowheads="1"/>
          </p:cNvSpPr>
          <p:nvPr/>
        </p:nvSpPr>
        <p:spPr bwMode="gray">
          <a:xfrm>
            <a:off x="5908675" y="1997075"/>
            <a:ext cx="2303463" cy="449263"/>
          </a:xfrm>
          <a:prstGeom prst="roundRect">
            <a:avLst>
              <a:gd name="adj" fmla="val 16667"/>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sp>
        <p:nvSpPr>
          <p:cNvPr id="13336" name="Text Box 229"/>
          <p:cNvSpPr txBox="1">
            <a:spLocks noChangeArrowheads="1"/>
          </p:cNvSpPr>
          <p:nvPr/>
        </p:nvSpPr>
        <p:spPr bwMode="auto">
          <a:xfrm>
            <a:off x="6367463" y="2106613"/>
            <a:ext cx="1385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1800">
                <a:latin typeface="微软雅黑" panose="020B0503020204020204" pitchFamily="34" charset="-122"/>
                <a:ea typeface="微软雅黑" panose="020B0503020204020204" pitchFamily="34" charset="-122"/>
              </a:rPr>
              <a:t>点击添加标题</a:t>
            </a:r>
            <a:endParaRPr lang="ko-KR" altLang="en-US" sz="1800">
              <a:latin typeface="微软雅黑" panose="020B0503020204020204" pitchFamily="34" charset="-122"/>
              <a:ea typeface="微软雅黑" panose="020B0503020204020204" pitchFamily="34" charset="-122"/>
            </a:endParaRPr>
          </a:p>
        </p:txBody>
      </p:sp>
      <p:sp>
        <p:nvSpPr>
          <p:cNvPr id="30" name="AutoShape 222"/>
          <p:cNvSpPr>
            <a:spLocks noChangeArrowheads="1"/>
          </p:cNvSpPr>
          <p:nvPr/>
        </p:nvSpPr>
        <p:spPr bwMode="auto">
          <a:xfrm>
            <a:off x="5980113" y="2506663"/>
            <a:ext cx="2160587" cy="61912"/>
          </a:xfrm>
          <a:custGeom>
            <a:avLst/>
            <a:gdLst>
              <a:gd name="T0" fmla="*/ 2370872 w 21600"/>
              <a:gd name="T1" fmla="*/ 35719 h 21600"/>
              <a:gd name="T2" fmla="*/ 1208088 w 21600"/>
              <a:gd name="T3" fmla="*/ 71437 h 21600"/>
              <a:gd name="T4" fmla="*/ 45303 w 21600"/>
              <a:gd name="T5" fmla="*/ 35719 h 21600"/>
              <a:gd name="T6" fmla="*/ 1208088 w 21600"/>
              <a:gd name="T7" fmla="*/ 0 h 21600"/>
              <a:gd name="T8" fmla="*/ 0 60000 65536"/>
              <a:gd name="T9" fmla="*/ 0 60000 65536"/>
              <a:gd name="T10" fmla="*/ 0 60000 65536"/>
              <a:gd name="T11" fmla="*/ 0 60000 65536"/>
              <a:gd name="T12" fmla="*/ 2205 w 21600"/>
              <a:gd name="T13" fmla="*/ 2205 h 21600"/>
              <a:gd name="T14" fmla="*/ 19395 w 21600"/>
              <a:gd name="T15" fmla="*/ 19395 h 21600"/>
            </a:gdLst>
            <a:ahLst/>
            <a:cxnLst>
              <a:cxn ang="T8">
                <a:pos x="T0" y="T1"/>
              </a:cxn>
              <a:cxn ang="T9">
                <a:pos x="T2" y="T3"/>
              </a:cxn>
              <a:cxn ang="T10">
                <a:pos x="T4" y="T5"/>
              </a:cxn>
              <a:cxn ang="T11">
                <a:pos x="T6" y="T7"/>
              </a:cxn>
            </a:cxnLst>
            <a:rect l="T12" t="T13" r="T14" b="T15"/>
            <a:pathLst>
              <a:path w="21600" h="21600">
                <a:moveTo>
                  <a:pt x="0" y="0"/>
                </a:moveTo>
                <a:lnTo>
                  <a:pt x="810" y="21600"/>
                </a:lnTo>
                <a:lnTo>
                  <a:pt x="20790" y="21600"/>
                </a:lnTo>
                <a:lnTo>
                  <a:pt x="21600" y="0"/>
                </a:lnTo>
                <a:close/>
              </a:path>
            </a:pathLst>
          </a:custGeom>
          <a:gradFill rotWithShape="1">
            <a:gsLst>
              <a:gs pos="0">
                <a:schemeClr val="tx1"/>
              </a:gs>
              <a:gs pos="100000">
                <a:schemeClr val="tx2">
                  <a:gamma/>
                  <a:tint val="0"/>
                  <a:invGamma/>
                  <a:alpha val="0"/>
                </a:schemeClr>
              </a:gs>
            </a:gsLst>
            <a:lin ang="5400000" scaled="1"/>
          </a:gradFill>
          <a:ln w="9525">
            <a:noFill/>
            <a:miter lim="800000"/>
          </a:ln>
        </p:spPr>
        <p:txBody>
          <a:bodyPr wrap="none" anchor="ctr"/>
          <a:lstStyle/>
          <a:p>
            <a:pPr>
              <a:defRPr/>
            </a:pPr>
            <a:endParaRPr lang="zh-CN" altLang="zh-CN">
              <a:solidFill>
                <a:schemeClr val="bg1"/>
              </a:solidFill>
              <a:latin typeface="Arial" panose="020B0604020202020204" pitchFamily="34" charset="0"/>
              <a:ea typeface="宋体" panose="02010600030101010101" pitchFamily="2" charset="-122"/>
            </a:endParaRPr>
          </a:p>
        </p:txBody>
      </p:sp>
      <p:sp>
        <p:nvSpPr>
          <p:cNvPr id="29" name="TextBox 28"/>
          <p:cNvSpPr txBox="1">
            <a:spLocks noChangeArrowheads="1"/>
          </p:cNvSpPr>
          <p:nvPr/>
        </p:nvSpPr>
        <p:spPr bwMode="auto">
          <a:xfrm>
            <a:off x="6172200" y="266700"/>
            <a:ext cx="280828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120000"/>
              </a:lnSpc>
              <a:spcBef>
                <a:spcPct val="50000"/>
              </a:spcBef>
              <a:buFontTx/>
              <a:buNone/>
            </a:pPr>
            <a:r>
              <a:rPr lang="zh-CN" altLang="en-US" sz="2400">
                <a:latin typeface="微软雅黑" panose="020B0503020204020204" pitchFamily="34" charset="-122"/>
                <a:ea typeface="微软雅黑" panose="020B0503020204020204" pitchFamily="34" charset="-122"/>
              </a:rPr>
              <a:t>点击添加标题</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lide(fromTop)">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5"/>
          <p:cNvSpPr>
            <a:spLocks noChangeArrowheads="1"/>
          </p:cNvSpPr>
          <p:nvPr/>
        </p:nvSpPr>
        <p:spPr bwMode="auto">
          <a:xfrm>
            <a:off x="649288" y="1290638"/>
            <a:ext cx="7826375" cy="3751262"/>
          </a:xfrm>
          <a:prstGeom prst="roundRect">
            <a:avLst>
              <a:gd name="adj" fmla="val 3231"/>
            </a:avLst>
          </a:prstGeom>
          <a:noFill/>
          <a:ln w="25400">
            <a:solidFill>
              <a:schemeClr val="bg1"/>
            </a:solidFill>
            <a:prstDash val="sysDot"/>
            <a:round/>
          </a:ln>
          <a:extLst>
            <a:ext uri="{909E8E84-426E-40DD-AFC4-6F175D3DCCD1}">
              <a14:hiddenFill xmlns:a14="http://schemas.microsoft.com/office/drawing/2010/main">
                <a:solidFill>
                  <a:srgbClr val="FFFFFF"/>
                </a:solidFill>
              </a14:hiddenFill>
            </a:ext>
          </a:extLst>
        </p:spPr>
        <p:txBody>
          <a:bodyPr wrap="none" lIns="91425" tIns="45713" rIns="91425" bIns="45713"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140000"/>
              </a:lnSpc>
              <a:spcBef>
                <a:spcPct val="0"/>
              </a:spcBef>
              <a:buClr>
                <a:schemeClr val="bg1"/>
              </a:buClr>
              <a:buFontTx/>
              <a:buNone/>
            </a:pPr>
            <a:endParaRPr lang="zh-CN" altLang="en-US" sz="8800" b="1">
              <a:solidFill>
                <a:srgbClr val="FFFF00"/>
              </a:solidFill>
              <a:latin typeface="Times New Roman" panose="02020603050405020304" pitchFamily="18" charset="0"/>
            </a:endParaRPr>
          </a:p>
        </p:txBody>
      </p:sp>
      <p:sp>
        <p:nvSpPr>
          <p:cNvPr id="3" name="Rectangle 9"/>
          <p:cNvSpPr>
            <a:spLocks noChangeArrowheads="1"/>
          </p:cNvSpPr>
          <p:nvPr/>
        </p:nvSpPr>
        <p:spPr bwMode="auto">
          <a:xfrm>
            <a:off x="777875" y="1404938"/>
            <a:ext cx="7569200" cy="3524250"/>
          </a:xfrm>
          <a:prstGeom prst="roundRect">
            <a:avLst>
              <a:gd name="adj" fmla="val 3486"/>
            </a:avLst>
          </a:prstGeom>
          <a:gradFill>
            <a:gsLst>
              <a:gs pos="0">
                <a:schemeClr val="bg1">
                  <a:lumMod val="95000"/>
                  <a:alpha val="80000"/>
                </a:schemeClr>
              </a:gs>
              <a:gs pos="100000">
                <a:schemeClr val="bg1">
                  <a:lumMod val="85000"/>
                  <a:alpha val="80000"/>
                </a:schemeClr>
              </a:gs>
            </a:gsLst>
            <a:lin ang="5400000" scaled="1"/>
          </a:gradFill>
          <a:ln w="12700" algn="ctr">
            <a:solidFill>
              <a:schemeClr val="bg1">
                <a:lumMod val="65000"/>
              </a:schemeClr>
            </a:solidFill>
            <a:round/>
          </a:ln>
          <a:effectLst/>
        </p:spPr>
        <p:txBody>
          <a:bodyPr anchor="ctr"/>
          <a:lstStyle/>
          <a:p>
            <a:pPr algn="ctr">
              <a:lnSpc>
                <a:spcPct val="140000"/>
              </a:lnSpc>
              <a:buClr>
                <a:schemeClr val="bg1"/>
              </a:buClr>
              <a:defRPr/>
            </a:pPr>
            <a:endParaRPr lang="zh-CN" altLang="en-US">
              <a:solidFill>
                <a:srgbClr val="FFFFFF"/>
              </a:solidFill>
              <a:latin typeface="Arial" panose="020B0604020202020204" pitchFamily="34" charset="0"/>
              <a:ea typeface="宋体" panose="02010600030101010101" pitchFamily="2" charset="-122"/>
            </a:endParaRPr>
          </a:p>
        </p:txBody>
      </p:sp>
      <p:sp>
        <p:nvSpPr>
          <p:cNvPr id="4" name="Line 11"/>
          <p:cNvSpPr>
            <a:spLocks noChangeShapeType="1"/>
          </p:cNvSpPr>
          <p:nvPr/>
        </p:nvSpPr>
        <p:spPr bwMode="auto">
          <a:xfrm>
            <a:off x="2798763" y="2336800"/>
            <a:ext cx="1587" cy="2039938"/>
          </a:xfrm>
          <a:prstGeom prst="line">
            <a:avLst/>
          </a:prstGeom>
          <a:noFill/>
          <a:ln w="19050">
            <a:solidFill>
              <a:schemeClr val="tx1">
                <a:lumMod val="75000"/>
                <a:lumOff val="25000"/>
              </a:schemeClr>
            </a:solidFill>
            <a:prstDash val="dash"/>
            <a:round/>
          </a:ln>
        </p:spPr>
        <p:txBody>
          <a:bodyPr/>
          <a:lstStyle/>
          <a:p>
            <a:pPr>
              <a:defRPr/>
            </a:pPr>
            <a:endParaRPr lang="zh-CN" altLang="en-US">
              <a:latin typeface="Arial" panose="020B0604020202020204" pitchFamily="34" charset="0"/>
              <a:ea typeface="+mn-ea"/>
            </a:endParaRPr>
          </a:p>
        </p:txBody>
      </p:sp>
      <p:sp>
        <p:nvSpPr>
          <p:cNvPr id="5" name="Line 12"/>
          <p:cNvSpPr>
            <a:spLocks noChangeShapeType="1"/>
          </p:cNvSpPr>
          <p:nvPr/>
        </p:nvSpPr>
        <p:spPr bwMode="auto">
          <a:xfrm>
            <a:off x="4552950" y="2336800"/>
            <a:ext cx="1588" cy="2039938"/>
          </a:xfrm>
          <a:prstGeom prst="line">
            <a:avLst/>
          </a:prstGeom>
          <a:noFill/>
          <a:ln w="19050">
            <a:solidFill>
              <a:schemeClr val="tx1">
                <a:lumMod val="75000"/>
                <a:lumOff val="25000"/>
              </a:schemeClr>
            </a:solidFill>
            <a:prstDash val="dash"/>
            <a:round/>
          </a:ln>
        </p:spPr>
        <p:txBody>
          <a:bodyPr/>
          <a:lstStyle/>
          <a:p>
            <a:pPr>
              <a:defRPr/>
            </a:pPr>
            <a:endParaRPr lang="zh-CN" altLang="en-US">
              <a:latin typeface="Arial" panose="020B0604020202020204" pitchFamily="34" charset="0"/>
              <a:ea typeface="+mn-ea"/>
            </a:endParaRPr>
          </a:p>
        </p:txBody>
      </p:sp>
      <p:sp>
        <p:nvSpPr>
          <p:cNvPr id="6" name="Line 13"/>
          <p:cNvSpPr>
            <a:spLocks noChangeShapeType="1"/>
          </p:cNvSpPr>
          <p:nvPr/>
        </p:nvSpPr>
        <p:spPr bwMode="auto">
          <a:xfrm>
            <a:off x="6296025" y="2336800"/>
            <a:ext cx="3175" cy="2039938"/>
          </a:xfrm>
          <a:prstGeom prst="line">
            <a:avLst/>
          </a:prstGeom>
          <a:noFill/>
          <a:ln w="19050">
            <a:solidFill>
              <a:schemeClr val="tx1">
                <a:lumMod val="75000"/>
                <a:lumOff val="25000"/>
              </a:schemeClr>
            </a:solidFill>
            <a:prstDash val="dash"/>
            <a:round/>
          </a:ln>
        </p:spPr>
        <p:txBody>
          <a:bodyPr/>
          <a:lstStyle/>
          <a:p>
            <a:pPr>
              <a:defRPr/>
            </a:pPr>
            <a:endParaRPr lang="zh-CN" altLang="en-US">
              <a:latin typeface="Arial" panose="020B0604020202020204" pitchFamily="34" charset="0"/>
              <a:ea typeface="+mn-ea"/>
            </a:endParaRPr>
          </a:p>
        </p:txBody>
      </p:sp>
      <p:sp>
        <p:nvSpPr>
          <p:cNvPr id="7" name="Text Box 56"/>
          <p:cNvSpPr txBox="1">
            <a:spLocks noChangeArrowheads="1"/>
          </p:cNvSpPr>
          <p:nvPr/>
        </p:nvSpPr>
        <p:spPr bwMode="auto">
          <a:xfrm>
            <a:off x="1463675" y="4424363"/>
            <a:ext cx="903288" cy="307975"/>
          </a:xfrm>
          <a:prstGeom prst="rect">
            <a:avLst/>
          </a:prstGeom>
          <a:noFill/>
          <a:ln w="9525">
            <a:noFill/>
            <a:miter lim="800000"/>
          </a:ln>
          <a:effectLst>
            <a:prstShdw prst="shdw18" dist="17961" dir="13500000">
              <a:schemeClr val="accent1">
                <a:gamma/>
                <a:shade val="60000"/>
                <a:invGamma/>
              </a:schemeClr>
            </a:prstShdw>
          </a:effectLst>
        </p:spPr>
        <p:txBody>
          <a:bodyPr wrap="none">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添加文本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8" name="Text Box 57"/>
          <p:cNvSpPr txBox="1">
            <a:spLocks noChangeArrowheads="1"/>
          </p:cNvSpPr>
          <p:nvPr/>
        </p:nvSpPr>
        <p:spPr bwMode="auto">
          <a:xfrm>
            <a:off x="3216275" y="4424363"/>
            <a:ext cx="903288" cy="307975"/>
          </a:xfrm>
          <a:prstGeom prst="rect">
            <a:avLst/>
          </a:prstGeom>
          <a:noFill/>
          <a:ln w="9525">
            <a:noFill/>
            <a:miter lim="800000"/>
          </a:ln>
          <a:effectLst>
            <a:prstShdw prst="shdw18" dist="17961" dir="13500000">
              <a:schemeClr val="accent1">
                <a:gamma/>
                <a:shade val="60000"/>
                <a:invGamma/>
              </a:schemeClr>
            </a:prstShdw>
          </a:effectLst>
        </p:spPr>
        <p:txBody>
          <a:bodyPr wrap="none">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添加文本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9" name="Text Box 58"/>
          <p:cNvSpPr txBox="1">
            <a:spLocks noChangeArrowheads="1"/>
          </p:cNvSpPr>
          <p:nvPr/>
        </p:nvSpPr>
        <p:spPr bwMode="auto">
          <a:xfrm>
            <a:off x="4972050" y="4424363"/>
            <a:ext cx="901700" cy="307975"/>
          </a:xfrm>
          <a:prstGeom prst="rect">
            <a:avLst/>
          </a:prstGeom>
          <a:noFill/>
          <a:ln w="9525">
            <a:noFill/>
            <a:miter lim="800000"/>
          </a:ln>
          <a:effectLst>
            <a:prstShdw prst="shdw18" dist="17961" dir="13500000">
              <a:schemeClr val="accent1">
                <a:gamma/>
                <a:shade val="60000"/>
                <a:invGamma/>
              </a:schemeClr>
            </a:prstShdw>
          </a:effectLst>
        </p:spPr>
        <p:txBody>
          <a:bodyPr wrap="none">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添加文本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0" name="Text Box 59"/>
          <p:cNvSpPr txBox="1">
            <a:spLocks noChangeArrowheads="1"/>
          </p:cNvSpPr>
          <p:nvPr/>
        </p:nvSpPr>
        <p:spPr bwMode="auto">
          <a:xfrm>
            <a:off x="6734175" y="4424363"/>
            <a:ext cx="903288" cy="307975"/>
          </a:xfrm>
          <a:prstGeom prst="rect">
            <a:avLst/>
          </a:prstGeom>
          <a:noFill/>
          <a:ln w="9525">
            <a:noFill/>
            <a:miter lim="800000"/>
          </a:ln>
          <a:effectLst>
            <a:prstShdw prst="shdw18" dist="17961" dir="13500000">
              <a:schemeClr val="accent1">
                <a:gamma/>
                <a:shade val="60000"/>
                <a:invGamma/>
              </a:schemeClr>
            </a:prstShdw>
          </a:effectLst>
        </p:spPr>
        <p:txBody>
          <a:bodyPr wrap="none">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添加文本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4347" name="AutoShape 25"/>
          <p:cNvSpPr>
            <a:spLocks noChangeArrowheads="1"/>
          </p:cNvSpPr>
          <p:nvPr/>
        </p:nvSpPr>
        <p:spPr bwMode="auto">
          <a:xfrm>
            <a:off x="1419225" y="4244975"/>
            <a:ext cx="506413" cy="127000"/>
          </a:xfrm>
          <a:prstGeom prst="rect">
            <a:avLst/>
          </a:prstGeom>
          <a:solidFill>
            <a:schemeClr val="tx1">
              <a:alpha val="70195"/>
            </a:schemeClr>
          </a:solidFill>
          <a:ln w="12700" algn="ctr">
            <a:solidFill>
              <a:schemeClr val="tx1"/>
            </a:solidFill>
            <a:round/>
          </a:ln>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en-US" sz="1800">
              <a:solidFill>
                <a:srgbClr val="FFFFFF"/>
              </a:solidFill>
            </a:endParaRPr>
          </a:p>
        </p:txBody>
      </p:sp>
      <p:sp>
        <p:nvSpPr>
          <p:cNvPr id="14348" name="AutoShape 26"/>
          <p:cNvSpPr>
            <a:spLocks noChangeArrowheads="1"/>
          </p:cNvSpPr>
          <p:nvPr/>
        </p:nvSpPr>
        <p:spPr bwMode="auto">
          <a:xfrm>
            <a:off x="3165475" y="3948113"/>
            <a:ext cx="503238" cy="423862"/>
          </a:xfrm>
          <a:prstGeom prst="rect">
            <a:avLst/>
          </a:prstGeom>
          <a:solidFill>
            <a:schemeClr val="tx1">
              <a:alpha val="70195"/>
            </a:schemeClr>
          </a:solidFill>
          <a:ln w="12700" algn="ctr">
            <a:solidFill>
              <a:schemeClr val="tx1"/>
            </a:solidFill>
            <a:round/>
          </a:ln>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en-US" sz="1800">
              <a:solidFill>
                <a:srgbClr val="FFFFFF"/>
              </a:solidFill>
            </a:endParaRPr>
          </a:p>
        </p:txBody>
      </p:sp>
      <p:sp>
        <p:nvSpPr>
          <p:cNvPr id="14349" name="AutoShape 27"/>
          <p:cNvSpPr>
            <a:spLocks noChangeArrowheads="1"/>
          </p:cNvSpPr>
          <p:nvPr/>
        </p:nvSpPr>
        <p:spPr bwMode="auto">
          <a:xfrm>
            <a:off x="4919663" y="3533775"/>
            <a:ext cx="506412" cy="838200"/>
          </a:xfrm>
          <a:prstGeom prst="rect">
            <a:avLst/>
          </a:prstGeom>
          <a:solidFill>
            <a:schemeClr val="tx1">
              <a:alpha val="70195"/>
            </a:schemeClr>
          </a:solidFill>
          <a:ln w="12700" algn="ctr">
            <a:solidFill>
              <a:schemeClr val="tx1"/>
            </a:solidFill>
            <a:round/>
          </a:ln>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en-US" sz="1800">
              <a:solidFill>
                <a:srgbClr val="FFFFFF"/>
              </a:solidFill>
            </a:endParaRPr>
          </a:p>
        </p:txBody>
      </p:sp>
      <p:sp>
        <p:nvSpPr>
          <p:cNvPr id="14350" name="AutoShape 28"/>
          <p:cNvSpPr>
            <a:spLocks noChangeArrowheads="1"/>
          </p:cNvSpPr>
          <p:nvPr/>
        </p:nvSpPr>
        <p:spPr bwMode="auto">
          <a:xfrm>
            <a:off x="6664325" y="3416300"/>
            <a:ext cx="504825" cy="965200"/>
          </a:xfrm>
          <a:prstGeom prst="rect">
            <a:avLst/>
          </a:prstGeom>
          <a:solidFill>
            <a:schemeClr val="tx1">
              <a:alpha val="70195"/>
            </a:schemeClr>
          </a:solidFill>
          <a:ln w="12700" algn="ctr">
            <a:solidFill>
              <a:schemeClr val="tx1"/>
            </a:solidFill>
            <a:round/>
          </a:ln>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en-US" sz="1800">
              <a:solidFill>
                <a:srgbClr val="FFFFFF"/>
              </a:solidFill>
            </a:endParaRPr>
          </a:p>
        </p:txBody>
      </p:sp>
      <p:sp>
        <p:nvSpPr>
          <p:cNvPr id="14351" name="AutoShape 29"/>
          <p:cNvSpPr>
            <a:spLocks noChangeArrowheads="1"/>
          </p:cNvSpPr>
          <p:nvPr/>
        </p:nvSpPr>
        <p:spPr bwMode="auto">
          <a:xfrm>
            <a:off x="1925638" y="3325813"/>
            <a:ext cx="492125" cy="1046162"/>
          </a:xfrm>
          <a:prstGeom prst="rect">
            <a:avLst/>
          </a:prstGeom>
          <a:solidFill>
            <a:srgbClr val="0070C0">
              <a:alpha val="90195"/>
            </a:srgbClr>
          </a:solidFill>
          <a:ln w="12700" algn="ctr">
            <a:solidFill>
              <a:srgbClr val="1D78FF"/>
            </a:solidFill>
            <a:round/>
          </a:ln>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en-US" sz="1800"/>
          </a:p>
        </p:txBody>
      </p:sp>
      <p:sp>
        <p:nvSpPr>
          <p:cNvPr id="14352" name="AutoShape 30"/>
          <p:cNvSpPr>
            <a:spLocks noChangeArrowheads="1"/>
          </p:cNvSpPr>
          <p:nvPr/>
        </p:nvSpPr>
        <p:spPr bwMode="auto">
          <a:xfrm>
            <a:off x="3668713" y="3489325"/>
            <a:ext cx="506412" cy="882650"/>
          </a:xfrm>
          <a:prstGeom prst="rect">
            <a:avLst/>
          </a:prstGeom>
          <a:solidFill>
            <a:srgbClr val="0070C0">
              <a:alpha val="90195"/>
            </a:srgbClr>
          </a:solidFill>
          <a:ln w="12700" algn="ctr">
            <a:solidFill>
              <a:srgbClr val="1D78FF"/>
            </a:solidFill>
            <a:round/>
          </a:ln>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en-US" sz="1800"/>
          </a:p>
        </p:txBody>
      </p:sp>
      <p:sp>
        <p:nvSpPr>
          <p:cNvPr id="14353" name="AutoShape 31"/>
          <p:cNvSpPr>
            <a:spLocks noChangeArrowheads="1"/>
          </p:cNvSpPr>
          <p:nvPr/>
        </p:nvSpPr>
        <p:spPr bwMode="auto">
          <a:xfrm>
            <a:off x="5426075" y="2984500"/>
            <a:ext cx="492125" cy="1387475"/>
          </a:xfrm>
          <a:prstGeom prst="rect">
            <a:avLst/>
          </a:prstGeom>
          <a:solidFill>
            <a:srgbClr val="0070C0">
              <a:alpha val="90195"/>
            </a:srgbClr>
          </a:solidFill>
          <a:ln w="12700" algn="ctr">
            <a:solidFill>
              <a:srgbClr val="1D78FF"/>
            </a:solidFill>
            <a:round/>
          </a:ln>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en-US" sz="1800"/>
          </a:p>
        </p:txBody>
      </p:sp>
      <p:sp>
        <p:nvSpPr>
          <p:cNvPr id="14354" name="AutoShape 32"/>
          <p:cNvSpPr>
            <a:spLocks noChangeArrowheads="1"/>
          </p:cNvSpPr>
          <p:nvPr/>
        </p:nvSpPr>
        <p:spPr bwMode="auto">
          <a:xfrm>
            <a:off x="7169150" y="3236913"/>
            <a:ext cx="495300" cy="1135062"/>
          </a:xfrm>
          <a:prstGeom prst="rect">
            <a:avLst/>
          </a:prstGeom>
          <a:solidFill>
            <a:srgbClr val="0070C0">
              <a:alpha val="90195"/>
            </a:srgbClr>
          </a:solidFill>
          <a:ln w="12700" algn="ctr">
            <a:solidFill>
              <a:srgbClr val="1D78FF"/>
            </a:solidFill>
            <a:round/>
          </a:ln>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en-US" sz="1800"/>
          </a:p>
        </p:txBody>
      </p:sp>
      <p:grpSp>
        <p:nvGrpSpPr>
          <p:cNvPr id="14355" name="组合 53"/>
          <p:cNvGrpSpPr/>
          <p:nvPr/>
        </p:nvGrpSpPr>
        <p:grpSpPr bwMode="auto">
          <a:xfrm>
            <a:off x="1365250" y="1017588"/>
            <a:ext cx="6445250" cy="539750"/>
            <a:chOff x="1465263" y="1820863"/>
            <a:chExt cx="4762541" cy="719137"/>
          </a:xfrm>
        </p:grpSpPr>
        <p:sp>
          <p:nvSpPr>
            <p:cNvPr id="10273" name="AutoShape 3"/>
            <p:cNvSpPr>
              <a:spLocks noChangeArrowheads="1"/>
            </p:cNvSpPr>
            <p:nvPr/>
          </p:nvSpPr>
          <p:spPr bwMode="auto">
            <a:xfrm>
              <a:off x="1465263" y="1820863"/>
              <a:ext cx="4762541" cy="719137"/>
            </a:xfrm>
            <a:prstGeom prst="roundRect">
              <a:avLst>
                <a:gd name="adj" fmla="val 16667"/>
              </a:avLst>
            </a:prstGeom>
            <a:gradFill rotWithShape="1">
              <a:gsLst>
                <a:gs pos="0">
                  <a:schemeClr val="tx1"/>
                </a:gs>
                <a:gs pos="100000">
                  <a:schemeClr val="tx1">
                    <a:lumMod val="95000"/>
                    <a:lumOff val="5000"/>
                  </a:schemeClr>
                </a:gs>
              </a:gsLst>
              <a:lin ang="5400000" scaled="1"/>
            </a:gradFill>
            <a:ln w="9525" algn="ctr">
              <a:noFill/>
              <a:round/>
            </a:ln>
          </p:spPr>
          <p:txBody>
            <a:bodyPr anchor="ctr"/>
            <a:lstStyle/>
            <a:p>
              <a:pPr>
                <a:defRPr/>
              </a:pPr>
              <a:endParaRPr lang="zh-CN" altLang="zh-CN">
                <a:latin typeface="Arial" panose="020B0604020202020204" pitchFamily="34" charset="0"/>
                <a:ea typeface="宋体" panose="02010600030101010101" pitchFamily="2" charset="-122"/>
              </a:endParaRPr>
            </a:p>
          </p:txBody>
        </p:sp>
        <p:sp>
          <p:nvSpPr>
            <p:cNvPr id="14369" name="AutoShape 3"/>
            <p:cNvSpPr>
              <a:spLocks noChangeArrowheads="1"/>
            </p:cNvSpPr>
            <p:nvPr/>
          </p:nvSpPr>
          <p:spPr bwMode="gray">
            <a:xfrm>
              <a:off x="1465263" y="1929520"/>
              <a:ext cx="4761712" cy="501824"/>
            </a:xfrm>
            <a:prstGeom prst="roundRect">
              <a:avLst>
                <a:gd name="adj" fmla="val 16667"/>
              </a:avLst>
            </a:prstGeom>
            <a:gradFill rotWithShape="0">
              <a:gsLst>
                <a:gs pos="0">
                  <a:srgbClr val="F2F2EE"/>
                </a:gs>
                <a:gs pos="100000">
                  <a:srgbClr val="D3D2C3"/>
                </a:gs>
              </a:gsLst>
              <a:lin ang="5400000"/>
            </a:gradFill>
            <a:ln w="25400" algn="ctr">
              <a:solidFill>
                <a:schemeClr val="bg1"/>
              </a:solidFill>
              <a:rou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zh-CN" altLang="zh-CN" sz="2000">
                <a:solidFill>
                  <a:schemeClr val="tx2"/>
                </a:solidFill>
                <a:ea typeface="微软雅黑" panose="020B0503020204020204" pitchFamily="34" charset="-122"/>
              </a:endParaRPr>
            </a:p>
          </p:txBody>
        </p:sp>
      </p:grpSp>
      <p:sp>
        <p:nvSpPr>
          <p:cNvPr id="14356" name="Rectangle 13"/>
          <p:cNvSpPr>
            <a:spLocks noChangeArrowheads="1"/>
          </p:cNvSpPr>
          <p:nvPr/>
        </p:nvSpPr>
        <p:spPr bwMode="auto">
          <a:xfrm>
            <a:off x="3725863" y="1120775"/>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2000">
                <a:solidFill>
                  <a:srgbClr val="262626"/>
                </a:solidFill>
                <a:latin typeface="微软雅黑" panose="020B0503020204020204" pitchFamily="34" charset="-122"/>
                <a:ea typeface="微软雅黑" panose="020B0503020204020204" pitchFamily="34" charset="-122"/>
              </a:rPr>
              <a:t>点击添加标题</a:t>
            </a:r>
            <a:endParaRPr lang="zh-CN" altLang="en-US" sz="2000">
              <a:solidFill>
                <a:srgbClr val="262626"/>
              </a:solidFill>
              <a:latin typeface="微软雅黑" panose="020B0503020204020204" pitchFamily="34" charset="-122"/>
              <a:ea typeface="微软雅黑" panose="020B0503020204020204" pitchFamily="34" charset="-122"/>
            </a:endParaRPr>
          </a:p>
        </p:txBody>
      </p:sp>
      <p:sp>
        <p:nvSpPr>
          <p:cNvPr id="23" name="Text Box 56"/>
          <p:cNvSpPr txBox="1">
            <a:spLocks noChangeArrowheads="1"/>
          </p:cNvSpPr>
          <p:nvPr/>
        </p:nvSpPr>
        <p:spPr bwMode="auto">
          <a:xfrm>
            <a:off x="1892300" y="3055938"/>
            <a:ext cx="544513" cy="307975"/>
          </a:xfrm>
          <a:prstGeom prst="rect">
            <a:avLst/>
          </a:prstGeom>
          <a:noFill/>
          <a:ln w="9525">
            <a:noFill/>
            <a:miter lim="800000"/>
          </a:ln>
          <a:effectLst>
            <a:prstShdw prst="shdw18" dist="17961" dir="13500000">
              <a:schemeClr val="accent1">
                <a:gamma/>
                <a:shade val="60000"/>
                <a:invGamma/>
              </a:schemeClr>
            </a:prstShdw>
          </a:effectLst>
        </p:spPr>
        <p:txBody>
          <a:bodyPr wrap="none">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4" name="Text Box 56"/>
          <p:cNvSpPr txBox="1">
            <a:spLocks noChangeArrowheads="1"/>
          </p:cNvSpPr>
          <p:nvPr/>
        </p:nvSpPr>
        <p:spPr bwMode="auto">
          <a:xfrm>
            <a:off x="1397000" y="3978275"/>
            <a:ext cx="544513" cy="307975"/>
          </a:xfrm>
          <a:prstGeom prst="rect">
            <a:avLst/>
          </a:prstGeom>
          <a:noFill/>
          <a:ln w="9525">
            <a:noFill/>
            <a:miter lim="800000"/>
          </a:ln>
          <a:effectLst>
            <a:prstShdw prst="shdw18" dist="17961" dir="13500000">
              <a:schemeClr val="accent1">
                <a:gamma/>
                <a:shade val="60000"/>
                <a:invGamma/>
              </a:schemeClr>
            </a:prstShdw>
          </a:effectLst>
        </p:spPr>
        <p:txBody>
          <a:bodyPr wrap="none">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5" name="Text Box 56"/>
          <p:cNvSpPr txBox="1">
            <a:spLocks noChangeArrowheads="1"/>
          </p:cNvSpPr>
          <p:nvPr/>
        </p:nvSpPr>
        <p:spPr bwMode="auto">
          <a:xfrm>
            <a:off x="3632200" y="3217863"/>
            <a:ext cx="544513" cy="307975"/>
          </a:xfrm>
          <a:prstGeom prst="rect">
            <a:avLst/>
          </a:prstGeom>
          <a:noFill/>
          <a:ln w="9525">
            <a:noFill/>
            <a:miter lim="800000"/>
          </a:ln>
          <a:effectLst>
            <a:prstShdw prst="shdw18" dist="17961" dir="13500000">
              <a:schemeClr val="accent1">
                <a:gamma/>
                <a:shade val="60000"/>
                <a:invGamma/>
              </a:schemeClr>
            </a:prstShdw>
          </a:effectLst>
        </p:spPr>
        <p:txBody>
          <a:bodyPr>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6" name="Text Box 56"/>
          <p:cNvSpPr txBox="1">
            <a:spLocks noChangeArrowheads="1"/>
          </p:cNvSpPr>
          <p:nvPr/>
        </p:nvSpPr>
        <p:spPr bwMode="auto">
          <a:xfrm>
            <a:off x="3136900" y="3673475"/>
            <a:ext cx="544513" cy="306388"/>
          </a:xfrm>
          <a:prstGeom prst="rect">
            <a:avLst/>
          </a:prstGeom>
          <a:noFill/>
          <a:ln w="9525">
            <a:noFill/>
            <a:miter lim="800000"/>
          </a:ln>
          <a:effectLst>
            <a:prstShdw prst="shdw18" dist="17961" dir="13500000">
              <a:schemeClr val="accent1">
                <a:gamma/>
                <a:shade val="60000"/>
                <a:invGamma/>
              </a:schemeClr>
            </a:prstShdw>
          </a:effectLst>
        </p:spPr>
        <p:txBody>
          <a:bodyPr wrap="none">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7" name="Text Box 56"/>
          <p:cNvSpPr txBox="1">
            <a:spLocks noChangeArrowheads="1"/>
          </p:cNvSpPr>
          <p:nvPr/>
        </p:nvSpPr>
        <p:spPr bwMode="auto">
          <a:xfrm>
            <a:off x="5372100" y="2709863"/>
            <a:ext cx="544513" cy="307975"/>
          </a:xfrm>
          <a:prstGeom prst="rect">
            <a:avLst/>
          </a:prstGeom>
          <a:noFill/>
          <a:ln w="9525">
            <a:noFill/>
            <a:miter lim="800000"/>
          </a:ln>
          <a:effectLst>
            <a:prstShdw prst="shdw18" dist="17961" dir="13500000">
              <a:schemeClr val="accent1">
                <a:gamma/>
                <a:shade val="60000"/>
                <a:invGamma/>
              </a:schemeClr>
            </a:prstShdw>
          </a:effectLst>
        </p:spPr>
        <p:txBody>
          <a:bodyPr>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8" name="Text Box 56"/>
          <p:cNvSpPr txBox="1">
            <a:spLocks noChangeArrowheads="1"/>
          </p:cNvSpPr>
          <p:nvPr/>
        </p:nvSpPr>
        <p:spPr bwMode="auto">
          <a:xfrm>
            <a:off x="4876800" y="3260725"/>
            <a:ext cx="544513" cy="306388"/>
          </a:xfrm>
          <a:prstGeom prst="rect">
            <a:avLst/>
          </a:prstGeom>
          <a:noFill/>
          <a:ln w="9525">
            <a:noFill/>
            <a:miter lim="800000"/>
          </a:ln>
          <a:effectLst>
            <a:prstShdw prst="shdw18" dist="17961" dir="13500000">
              <a:schemeClr val="accent1">
                <a:gamma/>
                <a:shade val="60000"/>
                <a:invGamma/>
              </a:schemeClr>
            </a:prstShdw>
          </a:effectLst>
        </p:spPr>
        <p:txBody>
          <a:bodyPr wrap="none">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9" name="Text Box 56"/>
          <p:cNvSpPr txBox="1">
            <a:spLocks noChangeArrowheads="1"/>
          </p:cNvSpPr>
          <p:nvPr/>
        </p:nvSpPr>
        <p:spPr bwMode="auto">
          <a:xfrm>
            <a:off x="7137400" y="2965450"/>
            <a:ext cx="544513" cy="307975"/>
          </a:xfrm>
          <a:prstGeom prst="rect">
            <a:avLst/>
          </a:prstGeom>
          <a:noFill/>
          <a:ln w="9525">
            <a:noFill/>
            <a:miter lim="800000"/>
          </a:ln>
          <a:effectLst>
            <a:prstShdw prst="shdw18" dist="17961" dir="13500000">
              <a:schemeClr val="accent1">
                <a:gamma/>
                <a:shade val="60000"/>
                <a:invGamma/>
              </a:schemeClr>
            </a:prstShdw>
          </a:effectLst>
        </p:spPr>
        <p:txBody>
          <a:bodyPr>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0" name="Text Box 56"/>
          <p:cNvSpPr txBox="1">
            <a:spLocks noChangeArrowheads="1"/>
          </p:cNvSpPr>
          <p:nvPr/>
        </p:nvSpPr>
        <p:spPr bwMode="auto">
          <a:xfrm>
            <a:off x="6629400" y="3133725"/>
            <a:ext cx="544513" cy="307975"/>
          </a:xfrm>
          <a:prstGeom prst="rect">
            <a:avLst/>
          </a:prstGeom>
          <a:noFill/>
          <a:ln w="9525">
            <a:noFill/>
            <a:miter lim="800000"/>
          </a:ln>
          <a:effectLst>
            <a:prstShdw prst="shdw18" dist="17961" dir="13500000">
              <a:schemeClr val="accent1">
                <a:gamma/>
                <a:shade val="60000"/>
                <a:invGamma/>
              </a:schemeClr>
            </a:prstShdw>
          </a:effectLst>
        </p:spPr>
        <p:txBody>
          <a:bodyPr wrap="none">
            <a:spAutoFit/>
          </a:bodyPr>
          <a:lstStyle/>
          <a:p>
            <a:pPr algn="ctr">
              <a:defRPr/>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rPr>
              <a:t>文本</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1" name="Line 8"/>
          <p:cNvSpPr>
            <a:spLocks noChangeShapeType="1"/>
          </p:cNvSpPr>
          <p:nvPr/>
        </p:nvSpPr>
        <p:spPr bwMode="auto">
          <a:xfrm>
            <a:off x="1109663" y="1916113"/>
            <a:ext cx="0" cy="2460625"/>
          </a:xfrm>
          <a:prstGeom prst="line">
            <a:avLst/>
          </a:prstGeom>
          <a:noFill/>
          <a:ln w="25400">
            <a:solidFill>
              <a:schemeClr val="tx1">
                <a:lumMod val="75000"/>
                <a:lumOff val="25000"/>
              </a:schemeClr>
            </a:solidFill>
            <a:prstDash val="solid"/>
            <a:round/>
            <a:headEnd type="triangle"/>
          </a:ln>
          <a:effectLst/>
        </p:spPr>
        <p:txBody>
          <a:bodyPr/>
          <a:lstStyle/>
          <a:p>
            <a:pPr>
              <a:defRPr/>
            </a:pPr>
            <a:endParaRPr lang="zh-CN" altLang="en-US">
              <a:latin typeface="Arial" panose="020B0604020202020204" pitchFamily="34" charset="0"/>
              <a:ea typeface="+mn-ea"/>
            </a:endParaRPr>
          </a:p>
        </p:txBody>
      </p:sp>
      <p:sp>
        <p:nvSpPr>
          <p:cNvPr id="32" name="Line 8"/>
          <p:cNvSpPr>
            <a:spLocks noChangeShapeType="1"/>
          </p:cNvSpPr>
          <p:nvPr/>
        </p:nvSpPr>
        <p:spPr bwMode="auto">
          <a:xfrm rot="16200000">
            <a:off x="4520407" y="956469"/>
            <a:ext cx="0" cy="6840537"/>
          </a:xfrm>
          <a:prstGeom prst="line">
            <a:avLst/>
          </a:prstGeom>
          <a:noFill/>
          <a:ln w="25400">
            <a:solidFill>
              <a:schemeClr val="tx1">
                <a:lumMod val="75000"/>
                <a:lumOff val="25000"/>
              </a:schemeClr>
            </a:solidFill>
            <a:prstDash val="solid"/>
            <a:round/>
            <a:headEnd type="none"/>
            <a:tailEnd type="triangle"/>
          </a:ln>
          <a:effectLst/>
        </p:spPr>
        <p:txBody>
          <a:bodyPr/>
          <a:lstStyle/>
          <a:p>
            <a:pPr>
              <a:defRPr/>
            </a:pPr>
            <a:endParaRPr lang="zh-CN" altLang="en-US">
              <a:latin typeface="Arial" panose="020B0604020202020204" pitchFamily="34" charset="0"/>
              <a:ea typeface="+mn-ea"/>
            </a:endParaRPr>
          </a:p>
        </p:txBody>
      </p:sp>
      <p:sp>
        <p:nvSpPr>
          <p:cNvPr id="34" name="TextBox 33"/>
          <p:cNvSpPr txBox="1">
            <a:spLocks noChangeArrowheads="1"/>
          </p:cNvSpPr>
          <p:nvPr/>
        </p:nvSpPr>
        <p:spPr bwMode="auto">
          <a:xfrm>
            <a:off x="6172200" y="266700"/>
            <a:ext cx="280828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120000"/>
              </a:lnSpc>
              <a:spcBef>
                <a:spcPct val="50000"/>
              </a:spcBef>
              <a:buFontTx/>
              <a:buNone/>
            </a:pPr>
            <a:r>
              <a:rPr lang="zh-CN" altLang="en-US" sz="2400">
                <a:latin typeface="微软雅黑" panose="020B0503020204020204" pitchFamily="34" charset="-122"/>
                <a:ea typeface="微软雅黑" panose="020B0503020204020204" pitchFamily="34" charset="-122"/>
              </a:rPr>
              <a:t>点击添加标题</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lide(fromTop)">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1"/>
          <p:cNvSpPr txBox="1">
            <a:spLocks noChangeArrowheads="1"/>
          </p:cNvSpPr>
          <p:nvPr/>
        </p:nvSpPr>
        <p:spPr bwMode="auto">
          <a:xfrm>
            <a:off x="5943600" y="1333500"/>
            <a:ext cx="23622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20000"/>
              </a:lnSpc>
              <a:spcBef>
                <a:spcPct val="0"/>
              </a:spcBef>
              <a:buFontTx/>
              <a:buNone/>
            </a:pPr>
            <a:r>
              <a:rPr lang="en-US" altLang="zh-CN" sz="1800">
                <a:latin typeface="微软雅黑" panose="020B0503020204020204" pitchFamily="34" charset="-122"/>
                <a:ea typeface="微软雅黑" panose="020B0503020204020204" pitchFamily="34" charset="-122"/>
              </a:rPr>
              <a:t>DDC</a:t>
            </a:r>
            <a:r>
              <a:rPr lang="zh-CN" altLang="en-US" sz="1800">
                <a:latin typeface="微软雅黑" panose="020B0503020204020204" pitchFamily="34" charset="-122"/>
                <a:ea typeface="微软雅黑" panose="020B0503020204020204" pitchFamily="34" charset="-122"/>
              </a:rPr>
              <a:t>的配置在整个系统的可靠性方面也起着至关重要的作用。在早些年的控制应用中，通常在接线允许范围内将大部分或全部任务分配到一个处理能力强的大型</a:t>
            </a:r>
            <a:r>
              <a:rPr lang="en-US" altLang="zh-CN" sz="1800">
                <a:latin typeface="微软雅黑" panose="020B0503020204020204" pitchFamily="34" charset="-122"/>
                <a:ea typeface="微软雅黑" panose="020B0503020204020204" pitchFamily="34" charset="-122"/>
              </a:rPr>
              <a:t>DDC</a:t>
            </a:r>
            <a:r>
              <a:rPr lang="zh-CN" altLang="en-US" sz="1800">
                <a:latin typeface="微软雅黑" panose="020B0503020204020204" pitchFamily="34" charset="-122"/>
                <a:ea typeface="微软雅黑" panose="020B0503020204020204" pitchFamily="34" charset="-122"/>
              </a:rPr>
              <a:t>中。</a:t>
            </a:r>
            <a:endParaRPr lang="zh-CN" altLang="en-US" sz="1800">
              <a:latin typeface="微软雅黑" panose="020B0503020204020204" pitchFamily="34" charset="-122"/>
              <a:ea typeface="微软雅黑" panose="020B0503020204020204" pitchFamily="34" charset="-122"/>
            </a:endParaRPr>
          </a:p>
        </p:txBody>
      </p:sp>
      <p:pic>
        <p:nvPicPr>
          <p:cNvPr id="15363" name="Picture 9" descr="F:\work\第二\新建文件夹\71303-Bouquet.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9613" y="1333500"/>
            <a:ext cx="4929187" cy="3286125"/>
          </a:xfrm>
          <a:prstGeom prst="rect">
            <a:avLst/>
          </a:prstGeom>
          <a:noFill/>
          <a:ln>
            <a:noFill/>
          </a:ln>
          <a:effectLst>
            <a:outerShdw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6172200" y="266700"/>
            <a:ext cx="280828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120000"/>
              </a:lnSpc>
              <a:spcBef>
                <a:spcPct val="50000"/>
              </a:spcBef>
              <a:buFontTx/>
              <a:buNone/>
            </a:pPr>
            <a:r>
              <a:rPr lang="zh-CN" altLang="en-US" sz="2400">
                <a:latin typeface="微软雅黑" panose="020B0503020204020204" pitchFamily="34" charset="-122"/>
                <a:ea typeface="微软雅黑" panose="020B0503020204020204" pitchFamily="34" charset="-122"/>
              </a:rPr>
              <a:t>点击添加标题</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Bottom)">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descr="F:\work\第二\新建文件夹 (2)\tiankongtexie3_022.jpg"/>
          <p:cNvPicPr>
            <a:picLocks noChangeAspect="1" noChangeArrowheads="1"/>
          </p:cNvPicPr>
          <p:nvPr/>
        </p:nvPicPr>
        <p:blipFill>
          <a:blip r:embed="rId1">
            <a:lum bright="2000" contrast="2000"/>
            <a:extLst>
              <a:ext uri="{28A0092B-C50C-407E-A947-70E740481C1C}">
                <a14:useLocalDpi xmlns:a14="http://schemas.microsoft.com/office/drawing/2010/main" val="0"/>
              </a:ext>
            </a:extLst>
          </a:blip>
          <a:srcRect/>
          <a:stretch>
            <a:fillRect/>
          </a:stretch>
        </p:blipFill>
        <p:spPr bwMode="auto">
          <a:xfrm>
            <a:off x="-31750" y="0"/>
            <a:ext cx="9220200" cy="139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2" descr="F:\work\第二\新建文件夹 (2)\未标题-3.png"/>
          <p:cNvPicPr>
            <a:picLocks noChangeAspect="1" noChangeArrowheads="1"/>
          </p:cNvPicPr>
          <p:nvPr/>
        </p:nvPicPr>
        <p:blipFill>
          <a:blip r:embed="rId2">
            <a:extLst>
              <a:ext uri="{28A0092B-C50C-407E-A947-70E740481C1C}">
                <a14:useLocalDpi xmlns:a14="http://schemas.microsoft.com/office/drawing/2010/main" val="0"/>
              </a:ext>
            </a:extLst>
          </a:blip>
          <a:srcRect l="67500" b="8667"/>
          <a:stretch>
            <a:fillRect/>
          </a:stretch>
        </p:blipFill>
        <p:spPr bwMode="auto">
          <a:xfrm>
            <a:off x="6172200" y="0"/>
            <a:ext cx="29718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descr="F:\work\第二\新建文件夹 (2)\未标题-1.png"/>
          <p:cNvPicPr>
            <a:picLocks noChangeAspect="1" noChangeArrowheads="1"/>
          </p:cNvPicPr>
          <p:nvPr/>
        </p:nvPicPr>
        <p:blipFill>
          <a:blip r:embed="rId3">
            <a:extLst>
              <a:ext uri="{28A0092B-C50C-407E-A947-70E740481C1C}">
                <a14:useLocalDpi xmlns:a14="http://schemas.microsoft.com/office/drawing/2010/main" val="0"/>
              </a:ext>
            </a:extLst>
          </a:blip>
          <a:srcRect l="32500" t="51334"/>
          <a:stretch>
            <a:fillRect/>
          </a:stretch>
        </p:blipFill>
        <p:spPr bwMode="auto">
          <a:xfrm>
            <a:off x="2971800" y="2933700"/>
            <a:ext cx="61722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F:\work\第二\新建文件夹 (2)\未标题-2.png"/>
          <p:cNvPicPr>
            <a:picLocks noChangeAspect="1" noChangeArrowheads="1"/>
          </p:cNvPicPr>
          <p:nvPr/>
        </p:nvPicPr>
        <p:blipFill>
          <a:blip r:embed="rId4">
            <a:extLst>
              <a:ext uri="{28A0092B-C50C-407E-A947-70E740481C1C}">
                <a14:useLocalDpi xmlns:a14="http://schemas.microsoft.com/office/drawing/2010/main" val="0"/>
              </a:ext>
            </a:extLst>
          </a:blip>
          <a:srcRect r="21667"/>
          <a:stretch>
            <a:fillRect/>
          </a:stretch>
        </p:blipFill>
        <p:spPr bwMode="auto">
          <a:xfrm>
            <a:off x="0" y="0"/>
            <a:ext cx="7162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descr="F:\work\第二\新建文件夹 (2)\未标题-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8" descr="F:\work\第二\新建文件夹 (2)\未标题-5.png"/>
          <p:cNvPicPr>
            <a:picLocks noChangeAspect="1" noChangeArrowheads="1"/>
          </p:cNvPicPr>
          <p:nvPr/>
        </p:nvPicPr>
        <p:blipFill>
          <a:blip r:embed="rId6">
            <a:extLst>
              <a:ext uri="{28A0092B-C50C-407E-A947-70E740481C1C}">
                <a14:useLocalDpi xmlns:a14="http://schemas.microsoft.com/office/drawing/2010/main" val="0"/>
              </a:ext>
            </a:extLst>
          </a:blip>
          <a:srcRect t="48666"/>
          <a:stretch>
            <a:fillRect/>
          </a:stretch>
        </p:blipFill>
        <p:spPr bwMode="auto">
          <a:xfrm>
            <a:off x="0" y="2781300"/>
            <a:ext cx="91440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7" descr="F:\work\第二\新建文件夹 (2)\未标题-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4"/>
          <p:cNvSpPr txBox="1">
            <a:spLocks noChangeArrowheads="1"/>
          </p:cNvSpPr>
          <p:nvPr/>
        </p:nvSpPr>
        <p:spPr bwMode="auto">
          <a:xfrm>
            <a:off x="1676400" y="723900"/>
            <a:ext cx="579120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zh-CN" altLang="en-US" sz="2000">
                <a:latin typeface="方正准圆简体" panose="02010601030101010101" pitchFamily="65" charset="-122"/>
                <a:ea typeface="方正准圆简体" panose="02010601030101010101" pitchFamily="65" charset="-122"/>
              </a:rPr>
              <a:t>谢谢观赏</a:t>
            </a:r>
            <a:endParaRPr lang="en-US" altLang="zh-CN" sz="2000">
              <a:latin typeface="方正准圆简体" panose="02010601030101010101" pitchFamily="65" charset="-122"/>
              <a:ea typeface="方正准圆简体" panose="02010601030101010101" pitchFamily="65" charset="-122"/>
            </a:endParaRPr>
          </a:p>
          <a:p>
            <a:pPr algn="ctr">
              <a:spcBef>
                <a:spcPct val="0"/>
              </a:spcBef>
              <a:buFontTx/>
              <a:buNone/>
            </a:pPr>
            <a:r>
              <a:rPr lang="en-US" altLang="zh-CN" sz="1800">
                <a:latin typeface="方正准圆简体" panose="02010601030101010101" pitchFamily="65" charset="-122"/>
                <a:ea typeface="方正准圆简体" panose="02010601030101010101" pitchFamily="65" charset="-122"/>
              </a:rPr>
              <a:t>THANKS</a:t>
            </a:r>
            <a:endParaRPr lang="zh-CN" altLang="zh-CN" sz="1800">
              <a:latin typeface="方正准圆简体" panose="02010601030101010101" pitchFamily="65" charset="-122"/>
              <a:ea typeface="方正准圆简体" panose="02010601030101010101"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3.33333E-6 -0.00916 L -3.33333E-6 -1.43833 " pathEditMode="relative" rAng="0" ptsTypes="AA">
                                      <p:cBhvr>
                                        <p:cTn id="6" dur="2000" fill="hold"/>
                                        <p:tgtEl>
                                          <p:spTgt spid="27651"/>
                                        </p:tgtEl>
                                        <p:attrNameLst>
                                          <p:attrName>ppt_x</p:attrName>
                                          <p:attrName>ppt_y</p:attrName>
                                        </p:attrNameLst>
                                      </p:cBhvr>
                                      <p:rCtr x="0" y="-71472"/>
                                    </p:animMotion>
                                  </p:childTnLst>
                                </p:cTn>
                              </p:par>
                            </p:childTnLst>
                          </p:cTn>
                        </p:par>
                        <p:par>
                          <p:cTn id="7" fill="hold">
                            <p:stCondLst>
                              <p:cond delay="2500"/>
                            </p:stCondLst>
                            <p:childTnLst>
                              <p:par>
                                <p:cTn id="8" presetID="12" presetClass="entr" presetSubtype="8" fill="hold" nodeType="afterEffect">
                                  <p:stCondLst>
                                    <p:cond delay="0"/>
                                  </p:stCondLst>
                                  <p:childTnLst>
                                    <p:set>
                                      <p:cBhvr>
                                        <p:cTn id="9" dur="1" fill="hold">
                                          <p:stCondLst>
                                            <p:cond delay="0"/>
                                          </p:stCondLst>
                                        </p:cTn>
                                        <p:tgtEl>
                                          <p:spTgt spid="27653"/>
                                        </p:tgtEl>
                                        <p:attrNameLst>
                                          <p:attrName>style.visibility</p:attrName>
                                        </p:attrNameLst>
                                      </p:cBhvr>
                                      <p:to>
                                        <p:strVal val="visible"/>
                                      </p:to>
                                    </p:set>
                                    <p:animEffect transition="in" filter="slide(fromLeft)">
                                      <p:cBhvr>
                                        <p:cTn id="10" dur="600"/>
                                        <p:tgtEl>
                                          <p:spTgt spid="27653"/>
                                        </p:tgtEl>
                                      </p:cBhvr>
                                    </p:animEffect>
                                  </p:childTnLst>
                                </p:cTn>
                              </p:par>
                              <p:par>
                                <p:cTn id="11" presetID="12" presetClass="entr" presetSubtype="2" fill="hold" nodeType="withEffect">
                                  <p:stCondLst>
                                    <p:cond delay="100"/>
                                  </p:stCondLst>
                                  <p:childTnLst>
                                    <p:set>
                                      <p:cBhvr>
                                        <p:cTn id="12" dur="1" fill="hold">
                                          <p:stCondLst>
                                            <p:cond delay="0"/>
                                          </p:stCondLst>
                                        </p:cTn>
                                        <p:tgtEl>
                                          <p:spTgt spid="27650"/>
                                        </p:tgtEl>
                                        <p:attrNameLst>
                                          <p:attrName>style.visibility</p:attrName>
                                        </p:attrNameLst>
                                      </p:cBhvr>
                                      <p:to>
                                        <p:strVal val="visible"/>
                                      </p:to>
                                    </p:set>
                                    <p:animEffect transition="in" filter="slide(fromRight)">
                                      <p:cBhvr>
                                        <p:cTn id="13" dur="500"/>
                                        <p:tgtEl>
                                          <p:spTgt spid="27650"/>
                                        </p:tgtEl>
                                      </p:cBhvr>
                                    </p:animEffect>
                                  </p:childTnLst>
                                </p:cTn>
                              </p:par>
                              <p:par>
                                <p:cTn id="14" presetID="12" presetClass="entr" presetSubtype="4" fill="hold" nodeType="withEffect">
                                  <p:stCondLst>
                                    <p:cond delay="200"/>
                                  </p:stCondLst>
                                  <p:childTnLst>
                                    <p:set>
                                      <p:cBhvr>
                                        <p:cTn id="15" dur="1" fill="hold">
                                          <p:stCondLst>
                                            <p:cond delay="0"/>
                                          </p:stCondLst>
                                        </p:cTn>
                                        <p:tgtEl>
                                          <p:spTgt spid="27652"/>
                                        </p:tgtEl>
                                        <p:attrNameLst>
                                          <p:attrName>style.visibility</p:attrName>
                                        </p:attrNameLst>
                                      </p:cBhvr>
                                      <p:to>
                                        <p:strVal val="visible"/>
                                      </p:to>
                                    </p:set>
                                    <p:animEffect transition="in" filter="slide(fromBottom)">
                                      <p:cBhvr>
                                        <p:cTn id="16" dur="500"/>
                                        <p:tgtEl>
                                          <p:spTgt spid="27652"/>
                                        </p:tgtEl>
                                      </p:cBhvr>
                                    </p:animEffect>
                                  </p:childTnLst>
                                </p:cTn>
                              </p:par>
                            </p:childTnLst>
                          </p:cTn>
                        </p:par>
                        <p:par>
                          <p:cTn id="17" fill="hold">
                            <p:stCondLst>
                              <p:cond delay="3500"/>
                            </p:stCondLst>
                            <p:childTnLst>
                              <p:par>
                                <p:cTn id="18" presetID="16" presetClass="entr" presetSubtype="37" fill="hold" nodeType="afterEffect">
                                  <p:stCondLst>
                                    <p:cond delay="1000"/>
                                  </p:stCondLst>
                                  <p:childTnLst>
                                    <p:set>
                                      <p:cBhvr>
                                        <p:cTn id="19" dur="1" fill="hold">
                                          <p:stCondLst>
                                            <p:cond delay="0"/>
                                          </p:stCondLst>
                                        </p:cTn>
                                        <p:tgtEl>
                                          <p:spTgt spid="27654"/>
                                        </p:tgtEl>
                                        <p:attrNameLst>
                                          <p:attrName>style.visibility</p:attrName>
                                        </p:attrNameLst>
                                      </p:cBhvr>
                                      <p:to>
                                        <p:strVal val="visible"/>
                                      </p:to>
                                    </p:set>
                                    <p:animEffect transition="in" filter="barn(outVertical)">
                                      <p:cBhvr>
                                        <p:cTn id="20" dur="1000"/>
                                        <p:tgtEl>
                                          <p:spTgt spid="27654"/>
                                        </p:tgtEl>
                                      </p:cBhvr>
                                    </p:animEffect>
                                  </p:childTnLst>
                                </p:cTn>
                              </p:par>
                            </p:childTnLst>
                          </p:cTn>
                        </p:par>
                        <p:par>
                          <p:cTn id="21" fill="hold">
                            <p:stCondLst>
                              <p:cond delay="5500"/>
                            </p:stCondLst>
                            <p:childTnLst>
                              <p:par>
                                <p:cTn id="22" presetID="16" presetClass="entr" presetSubtype="42" fill="hold" nodeType="afterEffect">
                                  <p:stCondLst>
                                    <p:cond delay="0"/>
                                  </p:stCondLst>
                                  <p:childTnLst>
                                    <p:set>
                                      <p:cBhvr>
                                        <p:cTn id="23" dur="1" fill="hold">
                                          <p:stCondLst>
                                            <p:cond delay="0"/>
                                          </p:stCondLst>
                                        </p:cTn>
                                        <p:tgtEl>
                                          <p:spTgt spid="27655"/>
                                        </p:tgtEl>
                                        <p:attrNameLst>
                                          <p:attrName>style.visibility</p:attrName>
                                        </p:attrNameLst>
                                      </p:cBhvr>
                                      <p:to>
                                        <p:strVal val="visible"/>
                                      </p:to>
                                    </p:set>
                                    <p:animEffect transition="in" filter="barn(outHorizontal)">
                                      <p:cBhvr>
                                        <p:cTn id="24" dur="1000"/>
                                        <p:tgtEl>
                                          <p:spTgt spid="27655"/>
                                        </p:tgtEl>
                                      </p:cBhvr>
                                    </p:animEffect>
                                  </p:childTnLst>
                                </p:cTn>
                              </p:par>
                            </p:childTnLst>
                          </p:cTn>
                        </p:par>
                        <p:par>
                          <p:cTn id="25" fill="hold">
                            <p:stCondLst>
                              <p:cond delay="6500"/>
                            </p:stCondLst>
                            <p:childTnLst>
                              <p:par>
                                <p:cTn id="26" presetID="9" presetClass="entr" presetSubtype="0" fill="hold" nodeType="afterEffect">
                                  <p:stCondLst>
                                    <p:cond delay="0"/>
                                  </p:stCondLst>
                                  <p:childTnLst>
                                    <p:set>
                                      <p:cBhvr>
                                        <p:cTn id="27" dur="1" fill="hold">
                                          <p:stCondLst>
                                            <p:cond delay="0"/>
                                          </p:stCondLst>
                                        </p:cTn>
                                        <p:tgtEl>
                                          <p:spTgt spid="27656"/>
                                        </p:tgtEl>
                                        <p:attrNameLst>
                                          <p:attrName>style.visibility</p:attrName>
                                        </p:attrNameLst>
                                      </p:cBhvr>
                                      <p:to>
                                        <p:strVal val="visible"/>
                                      </p:to>
                                    </p:set>
                                    <p:animEffect transition="in" filter="dissolve">
                                      <p:cBhvr>
                                        <p:cTn id="28" dur="500"/>
                                        <p:tgtEl>
                                          <p:spTgt spid="27656"/>
                                        </p:tgtEl>
                                      </p:cBhvr>
                                    </p:animEffect>
                                  </p:childTnLst>
                                </p:cTn>
                              </p:par>
                            </p:childTnLst>
                          </p:cTn>
                        </p:par>
                        <p:par>
                          <p:cTn id="29" fill="hold">
                            <p:stCondLst>
                              <p:cond delay="7000"/>
                            </p:stCondLst>
                            <p:childTnLst>
                              <p:par>
                                <p:cTn id="30" presetID="37" presetClass="entr" presetSubtype="0" fill="hold" grpId="0" nodeType="after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900" decel="100000" fill="hold"/>
                                        <p:tgtEl>
                                          <p:spTgt spid="10"/>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主题">
  <a:themeElements>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ffice 主题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主题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主题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主题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主题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主题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主题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Words>
  <Application>WPS 演示</Application>
  <PresentationFormat>全屏显示(16:10)</PresentationFormat>
  <Paragraphs>76</Paragraphs>
  <Slides>8</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Arial</vt:lpstr>
      <vt:lpstr>宋体</vt:lpstr>
      <vt:lpstr>Wingdings</vt:lpstr>
      <vt:lpstr>方正准圆简体</vt:lpstr>
      <vt:lpstr>微软雅黑</vt:lpstr>
      <vt:lpstr>Times New Roman</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www.rapidppt.com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锐普模板</dc:title>
  <dc:creator>锐普PPT</dc:creator>
  <cp:lastModifiedBy>荷语默</cp:lastModifiedBy>
  <cp:revision>77</cp:revision>
  <cp:lastPrinted>2113-01-01T00:00:00Z</cp:lastPrinted>
  <dcterms:created xsi:type="dcterms:W3CDTF">2113-01-01T00:00:00Z</dcterms:created>
  <dcterms:modified xsi:type="dcterms:W3CDTF">2018-08-28T09:23:57Z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2052-11.1.0.7764</vt:lpwstr>
  </property>
</Properties>
</file>